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handoutMasterIdLst>
    <p:handoutMasterId r:id="rId53"/>
  </p:handoutMasterIdLst>
  <p:sldIdLst>
    <p:sldId id="256" r:id="rId3"/>
    <p:sldId id="280" r:id="rId4"/>
    <p:sldId id="317" r:id="rId5"/>
    <p:sldId id="281" r:id="rId6"/>
    <p:sldId id="283" r:id="rId7"/>
    <p:sldId id="285" r:id="rId8"/>
    <p:sldId id="289" r:id="rId9"/>
    <p:sldId id="292" r:id="rId10"/>
    <p:sldId id="288" r:id="rId11"/>
    <p:sldId id="290" r:id="rId12"/>
    <p:sldId id="287" r:id="rId13"/>
    <p:sldId id="286" r:id="rId14"/>
    <p:sldId id="318" r:id="rId15"/>
    <p:sldId id="291" r:id="rId16"/>
    <p:sldId id="293" r:id="rId17"/>
    <p:sldId id="315" r:id="rId18"/>
    <p:sldId id="319" r:id="rId19"/>
    <p:sldId id="294" r:id="rId20"/>
    <p:sldId id="321" r:id="rId21"/>
    <p:sldId id="295" r:id="rId22"/>
    <p:sldId id="296" r:id="rId23"/>
    <p:sldId id="297" r:id="rId24"/>
    <p:sldId id="323" r:id="rId25"/>
    <p:sldId id="298" r:id="rId26"/>
    <p:sldId id="322" r:id="rId27"/>
    <p:sldId id="299" r:id="rId28"/>
    <p:sldId id="300" r:id="rId29"/>
    <p:sldId id="330" r:id="rId30"/>
    <p:sldId id="324" r:id="rId31"/>
    <p:sldId id="301" r:id="rId32"/>
    <p:sldId id="328" r:id="rId33"/>
    <p:sldId id="325" r:id="rId34"/>
    <p:sldId id="332" r:id="rId35"/>
    <p:sldId id="331" r:id="rId36"/>
    <p:sldId id="333" r:id="rId37"/>
    <p:sldId id="334" r:id="rId38"/>
    <p:sldId id="327" r:id="rId39"/>
    <p:sldId id="304" r:id="rId40"/>
    <p:sldId id="340" r:id="rId41"/>
    <p:sldId id="336" r:id="rId42"/>
    <p:sldId id="337" r:id="rId43"/>
    <p:sldId id="339" r:id="rId44"/>
    <p:sldId id="326" r:id="rId45"/>
    <p:sldId id="305" r:id="rId46"/>
    <p:sldId id="341" r:id="rId47"/>
    <p:sldId id="343" r:id="rId48"/>
    <p:sldId id="306" r:id="rId49"/>
    <p:sldId id="275" r:id="rId50"/>
    <p:sldId id="307" r:id="rId5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guide id="6" pos="100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2" autoAdjust="0"/>
    <p:restoredTop sz="94660"/>
  </p:normalViewPr>
  <p:slideViewPr>
    <p:cSldViewPr showGuides="1">
      <p:cViewPr>
        <p:scale>
          <a:sx n="72" d="100"/>
          <a:sy n="72" d="100"/>
        </p:scale>
        <p:origin x="549" y="639"/>
      </p:cViewPr>
      <p:guideLst>
        <p:guide orient="horz" pos="2160"/>
        <p:guide pos="3839"/>
        <p:guide pos="1007"/>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564-4480-964A-159654DBBB4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564-4480-964A-159654DBBB47}"/>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564-4480-964A-159654DBBB4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564-4480-964A-159654DBBB47}"/>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C564-4480-964A-159654DBBB47}"/>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C564-4480-964A-159654DBBB47}"/>
              </c:ext>
            </c:extLst>
          </c:dPt>
          <c:cat>
            <c:strRef>
              <c:f>Sheet1!$A$2:$A$7</c:f>
              <c:strCache>
                <c:ptCount val="6"/>
                <c:pt idx="0">
                  <c:v>Design Big Data Batch and Interactive Processing</c:v>
                </c:pt>
                <c:pt idx="1">
                  <c:v>Design big data real-time processing solutions</c:v>
                </c:pt>
                <c:pt idx="2">
                  <c:v>Design machine learning solutions</c:v>
                </c:pt>
                <c:pt idx="3">
                  <c:v>Operationalize end-to-end cloud analytics solutions</c:v>
                </c:pt>
                <c:pt idx="4">
                  <c:v>Another line</c:v>
                </c:pt>
                <c:pt idx="5">
                  <c:v>Another line</c:v>
                </c:pt>
              </c:strCache>
            </c:strRef>
          </c:cat>
          <c:val>
            <c:numRef>
              <c:f>Sheet1!$B$2:$B$7</c:f>
              <c:numCache>
                <c:formatCode>General</c:formatCode>
                <c:ptCount val="6"/>
                <c:pt idx="0">
                  <c:v>15</c:v>
                </c:pt>
                <c:pt idx="1">
                  <c:v>15</c:v>
                </c:pt>
                <c:pt idx="2">
                  <c:v>15</c:v>
                </c:pt>
                <c:pt idx="3">
                  <c:v>15</c:v>
                </c:pt>
                <c:pt idx="4">
                  <c:v>20</c:v>
                </c:pt>
                <c:pt idx="5">
                  <c:v>20</c:v>
                </c:pt>
              </c:numCache>
            </c:numRef>
          </c:val>
          <c:extLst>
            <c:ext xmlns:c16="http://schemas.microsoft.com/office/drawing/2014/chart" uri="{C3380CC4-5D6E-409C-BE32-E72D297353CC}">
              <c16:uniqueId val="{0000000C-C564-4480-964A-159654DBBB47}"/>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2B363B-8F92-404D-A46C-84C90148CB40}" type="doc">
      <dgm:prSet loTypeId="urn:microsoft.com/office/officeart/2008/layout/TitledPictureBlocks" loCatId="picture" qsTypeId="urn:microsoft.com/office/officeart/2005/8/quickstyle/simple4" qsCatId="simple" csTypeId="urn:microsoft.com/office/officeart/2005/8/colors/accent1_2" csCatId="accent1" phldr="1"/>
      <dgm:spPr/>
      <dgm:t>
        <a:bodyPr/>
        <a:lstStyle/>
        <a:p>
          <a:endParaRPr lang="en-US"/>
        </a:p>
      </dgm:t>
    </dgm:pt>
    <dgm:pt modelId="{AF2E0219-0DCC-4F9F-B457-FB24F5CB95C1}">
      <dgm:prSet phldrT="[Text]"/>
      <dgm:spPr/>
      <dgm:t>
        <a:bodyPr/>
        <a:lstStyle/>
        <a:p>
          <a:r>
            <a:rPr lang="en-US" dirty="0"/>
            <a:t>Short task description</a:t>
          </a:r>
        </a:p>
      </dgm:t>
    </dgm:pt>
    <dgm:pt modelId="{79A32516-A8C1-4C6F-B56C-5CB4AD28095D}" type="parTrans" cxnId="{135B1DC4-E9CF-47C9-9C7E-BC157464BC59}">
      <dgm:prSet/>
      <dgm:spPr/>
      <dgm:t>
        <a:bodyPr/>
        <a:lstStyle/>
        <a:p>
          <a:endParaRPr lang="en-US"/>
        </a:p>
      </dgm:t>
    </dgm:pt>
    <dgm:pt modelId="{53A6F054-1731-4756-A660-134DB1F24106}" type="sibTrans" cxnId="{135B1DC4-E9CF-47C9-9C7E-BC157464BC59}">
      <dgm:prSet/>
      <dgm:spPr/>
      <dgm:t>
        <a:bodyPr/>
        <a:lstStyle/>
        <a:p>
          <a:endParaRPr lang="en-US"/>
        </a:p>
      </dgm:t>
    </dgm:pt>
    <dgm:pt modelId="{78D670D4-5472-4ABB-80FA-78C85A3AA2DB}">
      <dgm:prSet phldrT="[Text]"/>
      <dgm:spPr/>
      <dgm:t>
        <a:bodyPr/>
        <a:lstStyle/>
        <a:p>
          <a:r>
            <a:rPr lang="en-US" dirty="0"/>
            <a:t>Short task description</a:t>
          </a:r>
        </a:p>
      </dgm:t>
    </dgm:pt>
    <dgm:pt modelId="{71C22152-209C-4C2D-B503-A8399F0213EF}" type="parTrans" cxnId="{5DAF2F41-64ED-4482-868C-AEFD411FCD8F}">
      <dgm:prSet/>
      <dgm:spPr/>
      <dgm:t>
        <a:bodyPr/>
        <a:lstStyle/>
        <a:p>
          <a:endParaRPr lang="en-US"/>
        </a:p>
      </dgm:t>
    </dgm:pt>
    <dgm:pt modelId="{ED351203-B6D9-416D-88E7-F14D5916394B}" type="sibTrans" cxnId="{5DAF2F41-64ED-4482-868C-AEFD411FCD8F}">
      <dgm:prSet/>
      <dgm:spPr/>
      <dgm:t>
        <a:bodyPr/>
        <a:lstStyle/>
        <a:p>
          <a:endParaRPr lang="en-US"/>
        </a:p>
      </dgm:t>
    </dgm:pt>
    <dgm:pt modelId="{9EB5C205-2FB6-46A8-B7B8-A4752FA6F321}">
      <dgm:prSet phldrT="[Text]"/>
      <dgm:spPr/>
      <dgm:t>
        <a:bodyPr/>
        <a:lstStyle/>
        <a:p>
          <a:r>
            <a:rPr lang="en-US" dirty="0"/>
            <a:t>Develop</a:t>
          </a:r>
        </a:p>
      </dgm:t>
    </dgm:pt>
    <dgm:pt modelId="{A8F557EF-885D-4E45-A0F3-757CE8BFA674}" type="parTrans" cxnId="{B62AE17D-5504-400F-98F6-2115BA815E57}">
      <dgm:prSet/>
      <dgm:spPr/>
      <dgm:t>
        <a:bodyPr/>
        <a:lstStyle/>
        <a:p>
          <a:endParaRPr lang="en-US"/>
        </a:p>
      </dgm:t>
    </dgm:pt>
    <dgm:pt modelId="{61BE1268-F7A2-483C-9FC4-B073F734E738}" type="sibTrans" cxnId="{B62AE17D-5504-400F-98F6-2115BA815E57}">
      <dgm:prSet/>
      <dgm:spPr/>
      <dgm:t>
        <a:bodyPr/>
        <a:lstStyle/>
        <a:p>
          <a:endParaRPr lang="en-US"/>
        </a:p>
      </dgm:t>
    </dgm:pt>
    <dgm:pt modelId="{9134EC64-D8C1-4840-9B36-7E9522C6E425}">
      <dgm:prSet phldrT="[Text]"/>
      <dgm:spPr/>
      <dgm:t>
        <a:bodyPr/>
        <a:lstStyle/>
        <a:p>
          <a:r>
            <a:rPr lang="en-US"/>
            <a:t>Short task description</a:t>
          </a:r>
          <a:endParaRPr lang="en-US" dirty="0"/>
        </a:p>
      </dgm:t>
    </dgm:pt>
    <dgm:pt modelId="{F1D646AB-E6A8-4182-9E9A-FEC8AFBF5E69}" type="parTrans" cxnId="{A5A59C4D-145A-456D-B5EC-3E24064B10DA}">
      <dgm:prSet/>
      <dgm:spPr/>
      <dgm:t>
        <a:bodyPr/>
        <a:lstStyle/>
        <a:p>
          <a:endParaRPr lang="en-US"/>
        </a:p>
      </dgm:t>
    </dgm:pt>
    <dgm:pt modelId="{195D9EF1-3734-411C-A63B-7A8AA0191342}" type="sibTrans" cxnId="{A5A59C4D-145A-456D-B5EC-3E24064B10DA}">
      <dgm:prSet/>
      <dgm:spPr/>
      <dgm:t>
        <a:bodyPr/>
        <a:lstStyle/>
        <a:p>
          <a:endParaRPr lang="en-US"/>
        </a:p>
      </dgm:t>
    </dgm:pt>
    <dgm:pt modelId="{EFCC569B-48CB-43AF-A43C-D779982EFAA6}">
      <dgm:prSet/>
      <dgm:spPr/>
      <dgm:t>
        <a:bodyPr/>
        <a:lstStyle/>
        <a:p>
          <a:r>
            <a:rPr lang="en-US" dirty="0"/>
            <a:t>Short task description</a:t>
          </a:r>
        </a:p>
      </dgm:t>
    </dgm:pt>
    <dgm:pt modelId="{6097CA70-2519-4A76-9A40-00C6E7B7C7C9}" type="parTrans" cxnId="{55440547-78F2-44B9-B9D8-8E7BC26CAF47}">
      <dgm:prSet/>
      <dgm:spPr/>
      <dgm:t>
        <a:bodyPr/>
        <a:lstStyle/>
        <a:p>
          <a:endParaRPr lang="en-US"/>
        </a:p>
      </dgm:t>
    </dgm:pt>
    <dgm:pt modelId="{1A5225A9-38E6-42F9-9AF4-FDEEFAF3AF50}" type="sibTrans" cxnId="{55440547-78F2-44B9-B9D8-8E7BC26CAF47}">
      <dgm:prSet/>
      <dgm:spPr/>
      <dgm:t>
        <a:bodyPr/>
        <a:lstStyle/>
        <a:p>
          <a:endParaRPr lang="en-US"/>
        </a:p>
      </dgm:t>
    </dgm:pt>
    <dgm:pt modelId="{67FAE542-9A39-4C30-BD3F-C43307EE4600}">
      <dgm:prSet phldrT="[Text]"/>
      <dgm:spPr/>
      <dgm:t>
        <a:bodyPr/>
        <a:lstStyle/>
        <a:p>
          <a:r>
            <a:rPr lang="en-US" dirty="0"/>
            <a:t>Test</a:t>
          </a:r>
        </a:p>
      </dgm:t>
    </dgm:pt>
    <dgm:pt modelId="{B162A013-3300-4983-B246-877AE9A32DF7}" type="parTrans" cxnId="{FBBDFF6B-0FE8-44F4-876D-5B35943ACECC}">
      <dgm:prSet/>
      <dgm:spPr/>
      <dgm:t>
        <a:bodyPr/>
        <a:lstStyle/>
        <a:p>
          <a:endParaRPr lang="en-US"/>
        </a:p>
      </dgm:t>
    </dgm:pt>
    <dgm:pt modelId="{79AF7C67-B495-42F0-9A96-1905259984FE}" type="sibTrans" cxnId="{FBBDFF6B-0FE8-44F4-876D-5B35943ACECC}">
      <dgm:prSet/>
      <dgm:spPr/>
      <dgm:t>
        <a:bodyPr/>
        <a:lstStyle/>
        <a:p>
          <a:endParaRPr lang="en-US"/>
        </a:p>
      </dgm:t>
    </dgm:pt>
    <dgm:pt modelId="{E3463A92-189A-4562-84BA-E5C23F1DF360}">
      <dgm:prSet phldrT="[Text]"/>
      <dgm:spPr/>
      <dgm:t>
        <a:bodyPr/>
        <a:lstStyle/>
        <a:p>
          <a:r>
            <a:rPr lang="en-US"/>
            <a:t>Short task description</a:t>
          </a:r>
          <a:endParaRPr lang="en-US" dirty="0"/>
        </a:p>
      </dgm:t>
    </dgm:pt>
    <dgm:pt modelId="{C4D7D939-C3EC-4059-A866-7CF2FA471BC2}" type="parTrans" cxnId="{24C32607-F49C-4659-B55F-951903EB78A2}">
      <dgm:prSet/>
      <dgm:spPr/>
      <dgm:t>
        <a:bodyPr/>
        <a:lstStyle/>
        <a:p>
          <a:endParaRPr lang="en-US"/>
        </a:p>
      </dgm:t>
    </dgm:pt>
    <dgm:pt modelId="{B73293E7-1B14-4C17-8D71-12BD76C2C610}" type="sibTrans" cxnId="{24C32607-F49C-4659-B55F-951903EB78A2}">
      <dgm:prSet/>
      <dgm:spPr/>
      <dgm:t>
        <a:bodyPr/>
        <a:lstStyle/>
        <a:p>
          <a:endParaRPr lang="en-US"/>
        </a:p>
      </dgm:t>
    </dgm:pt>
    <dgm:pt modelId="{13F14E45-C2A0-4EB2-A9F1-A9787527AB39}">
      <dgm:prSet/>
      <dgm:spPr/>
      <dgm:t>
        <a:bodyPr/>
        <a:lstStyle/>
        <a:p>
          <a:r>
            <a:rPr lang="en-US" dirty="0"/>
            <a:t>Short task description</a:t>
          </a:r>
        </a:p>
      </dgm:t>
    </dgm:pt>
    <dgm:pt modelId="{5FFE7B7A-396D-4228-B0E1-7E6FCC8A7AEE}" type="parTrans" cxnId="{6E3E272A-0FDB-404E-B32B-5C092B164A7D}">
      <dgm:prSet/>
      <dgm:spPr/>
      <dgm:t>
        <a:bodyPr/>
        <a:lstStyle/>
        <a:p>
          <a:endParaRPr lang="en-US"/>
        </a:p>
      </dgm:t>
    </dgm:pt>
    <dgm:pt modelId="{CB7B60C9-E9BB-4E5D-A9F8-0A3B169DA97A}" type="sibTrans" cxnId="{6E3E272A-0FDB-404E-B32B-5C092B164A7D}">
      <dgm:prSet/>
      <dgm:spPr/>
      <dgm:t>
        <a:bodyPr/>
        <a:lstStyle/>
        <a:p>
          <a:endParaRPr lang="en-US"/>
        </a:p>
      </dgm:t>
    </dgm:pt>
    <dgm:pt modelId="{E2547E11-0A62-494F-B5D2-DA099873E742}">
      <dgm:prSet phldrT="[Text]"/>
      <dgm:spPr/>
      <dgm:t>
        <a:bodyPr/>
        <a:lstStyle/>
        <a:p>
          <a:r>
            <a:rPr lang="en-US" dirty="0"/>
            <a:t>Implement</a:t>
          </a:r>
        </a:p>
      </dgm:t>
    </dgm:pt>
    <dgm:pt modelId="{480EC930-661B-4907-9638-80204D14E84B}" type="parTrans" cxnId="{4C578957-5E8A-4A4D-88B0-3BF0E2C936F9}">
      <dgm:prSet/>
      <dgm:spPr/>
      <dgm:t>
        <a:bodyPr/>
        <a:lstStyle/>
        <a:p>
          <a:endParaRPr lang="en-US"/>
        </a:p>
      </dgm:t>
    </dgm:pt>
    <dgm:pt modelId="{9983553F-1E4F-49BF-A0FD-F60CC281CE50}" type="sibTrans" cxnId="{4C578957-5E8A-4A4D-88B0-3BF0E2C936F9}">
      <dgm:prSet/>
      <dgm:spPr/>
      <dgm:t>
        <a:bodyPr/>
        <a:lstStyle/>
        <a:p>
          <a:endParaRPr lang="en-US"/>
        </a:p>
      </dgm:t>
    </dgm:pt>
    <dgm:pt modelId="{6B4499D8-8CED-4375-9675-867A3F9A1053}">
      <dgm:prSet phldrT="[Text]"/>
      <dgm:spPr/>
      <dgm:t>
        <a:bodyPr/>
        <a:lstStyle/>
        <a:p>
          <a:r>
            <a:rPr lang="en-US"/>
            <a:t>Short task description</a:t>
          </a:r>
          <a:endParaRPr lang="en-US" dirty="0"/>
        </a:p>
      </dgm:t>
    </dgm:pt>
    <dgm:pt modelId="{129ABBF0-62FB-4A44-BBA8-A313C610CB9A}" type="parTrans" cxnId="{932EF2F1-83D0-46E5-AEFE-AA12E0229DB8}">
      <dgm:prSet/>
      <dgm:spPr/>
      <dgm:t>
        <a:bodyPr/>
        <a:lstStyle/>
        <a:p>
          <a:endParaRPr lang="en-US"/>
        </a:p>
      </dgm:t>
    </dgm:pt>
    <dgm:pt modelId="{36203B9D-6D8B-4B37-A7C8-84AD802E3CFF}" type="sibTrans" cxnId="{932EF2F1-83D0-46E5-AEFE-AA12E0229DB8}">
      <dgm:prSet/>
      <dgm:spPr/>
      <dgm:t>
        <a:bodyPr/>
        <a:lstStyle/>
        <a:p>
          <a:endParaRPr lang="en-US"/>
        </a:p>
      </dgm:t>
    </dgm:pt>
    <dgm:pt modelId="{E0CDA4B5-6C40-4849-AE88-BE07B64A2780}">
      <dgm:prSet/>
      <dgm:spPr/>
      <dgm:t>
        <a:bodyPr/>
        <a:lstStyle/>
        <a:p>
          <a:r>
            <a:rPr lang="en-US" dirty="0"/>
            <a:t>Short task description</a:t>
          </a:r>
        </a:p>
      </dgm:t>
    </dgm:pt>
    <dgm:pt modelId="{8EE3782D-5650-4AB0-A2E9-069EAC8026F4}" type="parTrans" cxnId="{F32AEFDF-C7BB-42E9-9F36-0A8673AE5404}">
      <dgm:prSet/>
      <dgm:spPr/>
      <dgm:t>
        <a:bodyPr/>
        <a:lstStyle/>
        <a:p>
          <a:endParaRPr lang="en-US"/>
        </a:p>
      </dgm:t>
    </dgm:pt>
    <dgm:pt modelId="{76D26DEE-73E2-46CA-B537-04E8692EEC8F}" type="sibTrans" cxnId="{F32AEFDF-C7BB-42E9-9F36-0A8673AE5404}">
      <dgm:prSet/>
      <dgm:spPr/>
      <dgm:t>
        <a:bodyPr/>
        <a:lstStyle/>
        <a:p>
          <a:endParaRPr lang="en-US"/>
        </a:p>
      </dgm:t>
    </dgm:pt>
    <dgm:pt modelId="{03F3D4FA-09E7-48A6-8470-CC3B3177AB15}">
      <dgm:prSet phldrT="[Text]"/>
      <dgm:spPr/>
      <dgm:t>
        <a:bodyPr/>
        <a:lstStyle/>
        <a:p>
          <a:r>
            <a:rPr lang="en-US" dirty="0"/>
            <a:t>Conceive</a:t>
          </a:r>
        </a:p>
      </dgm:t>
    </dgm:pt>
    <dgm:pt modelId="{7F8B6AF5-BE46-484E-8AC6-157DCB04C322}" type="sibTrans" cxnId="{26348ED6-82E0-4C73-B909-8B467C2B010D}">
      <dgm:prSet/>
      <dgm:spPr/>
      <dgm:t>
        <a:bodyPr/>
        <a:lstStyle/>
        <a:p>
          <a:endParaRPr lang="en-US"/>
        </a:p>
      </dgm:t>
    </dgm:pt>
    <dgm:pt modelId="{B3A3E80C-C12C-4673-8B22-CE59747D09E9}" type="parTrans" cxnId="{26348ED6-82E0-4C73-B909-8B467C2B010D}">
      <dgm:prSet/>
      <dgm:spPr/>
      <dgm:t>
        <a:bodyPr/>
        <a:lstStyle/>
        <a:p>
          <a:endParaRPr lang="en-US"/>
        </a:p>
      </dgm:t>
    </dgm:pt>
    <dgm:pt modelId="{42D1D7B3-0E8A-428B-A9EA-BC29D56B8CE3}" type="pres">
      <dgm:prSet presAssocID="{EB2B363B-8F92-404D-A46C-84C90148CB40}" presName="rootNode" presStyleCnt="0">
        <dgm:presLayoutVars>
          <dgm:chMax/>
          <dgm:chPref/>
          <dgm:dir/>
          <dgm:animLvl val="lvl"/>
        </dgm:presLayoutVars>
      </dgm:prSet>
      <dgm:spPr/>
    </dgm:pt>
    <dgm:pt modelId="{5F29AE18-8102-4D98-B3AC-2C4B52C3B715}" type="pres">
      <dgm:prSet presAssocID="{03F3D4FA-09E7-48A6-8470-CC3B3177AB15}" presName="composite" presStyleCnt="0"/>
      <dgm:spPr/>
    </dgm:pt>
    <dgm:pt modelId="{D0F27C92-16A6-41C6-9359-33A37237EDA7}" type="pres">
      <dgm:prSet presAssocID="{03F3D4FA-09E7-48A6-8470-CC3B3177AB15}" presName="ParentText" presStyleLbl="node1" presStyleIdx="0" presStyleCnt="4">
        <dgm:presLayoutVars>
          <dgm:chMax val="1"/>
          <dgm:chPref val="1"/>
          <dgm:bulletEnabled val="1"/>
        </dgm:presLayoutVars>
      </dgm:prSet>
      <dgm:spPr/>
    </dgm:pt>
    <dgm:pt modelId="{2A8B2904-718E-41A3-89C4-6451F5824DF2}" type="pres">
      <dgm:prSet presAssocID="{03F3D4FA-09E7-48A6-8470-CC3B3177AB15}" presName="Image" presStyleLbl="bgImgPlace1" presStyleIdx="0" presStyleCnt="4"/>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holding pencil, sketching on paper." title="Sample Picture"/>
        </a:ext>
      </dgm:extLst>
    </dgm:pt>
    <dgm:pt modelId="{2FE524D2-286E-4BAA-8FE0-FE862AB2FF7A}" type="pres">
      <dgm:prSet presAssocID="{03F3D4FA-09E7-48A6-8470-CC3B3177AB15}" presName="ChildText" presStyleLbl="fgAcc1" presStyleIdx="0" presStyleCnt="4">
        <dgm:presLayoutVars>
          <dgm:chMax val="0"/>
          <dgm:chPref val="0"/>
          <dgm:bulletEnabled val="1"/>
        </dgm:presLayoutVars>
      </dgm:prSet>
      <dgm:spPr/>
    </dgm:pt>
    <dgm:pt modelId="{45E01483-7B72-4FC5-AFAB-1D3B9D3BD7B0}" type="pres">
      <dgm:prSet presAssocID="{7F8B6AF5-BE46-484E-8AC6-157DCB04C322}" presName="sibTrans" presStyleCnt="0"/>
      <dgm:spPr/>
    </dgm:pt>
    <dgm:pt modelId="{BD02EB49-BD20-4B33-9C9E-9F6311ADAEAA}" type="pres">
      <dgm:prSet presAssocID="{9EB5C205-2FB6-46A8-B7B8-A4752FA6F321}" presName="composite" presStyleCnt="0"/>
      <dgm:spPr/>
    </dgm:pt>
    <dgm:pt modelId="{20FFA2E5-059F-4C2E-A9DE-D98F16633900}" type="pres">
      <dgm:prSet presAssocID="{9EB5C205-2FB6-46A8-B7B8-A4752FA6F321}" presName="ParentText" presStyleLbl="node1" presStyleIdx="1" presStyleCnt="4">
        <dgm:presLayoutVars>
          <dgm:chMax val="1"/>
          <dgm:chPref val="1"/>
          <dgm:bulletEnabled val="1"/>
        </dgm:presLayoutVars>
      </dgm:prSet>
      <dgm:spPr/>
    </dgm:pt>
    <dgm:pt modelId="{4C5C1B18-6773-4B75-B34C-F5CE5583B342}" type="pres">
      <dgm:prSet presAssocID="{9EB5C205-2FB6-46A8-B7B8-A4752FA6F321}" presName="Image" presStyleLbl="bgImgPlace1" presStyleIdx="1" presStyleCnt="4"/>
      <dgm:spPr>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person's hands holding square plastic object and correcting architectural drawings of same." title="Sample Picture"/>
        </a:ext>
      </dgm:extLst>
    </dgm:pt>
    <dgm:pt modelId="{CAB36267-3530-4860-AA5F-75317FE44861}" type="pres">
      <dgm:prSet presAssocID="{9EB5C205-2FB6-46A8-B7B8-A4752FA6F321}" presName="ChildText" presStyleLbl="fgAcc1" presStyleIdx="1" presStyleCnt="4">
        <dgm:presLayoutVars>
          <dgm:chMax val="0"/>
          <dgm:chPref val="0"/>
          <dgm:bulletEnabled val="1"/>
        </dgm:presLayoutVars>
      </dgm:prSet>
      <dgm:spPr/>
    </dgm:pt>
    <dgm:pt modelId="{F2E48AD1-DFA3-4762-9BA5-CFE6C7854AED}" type="pres">
      <dgm:prSet presAssocID="{61BE1268-F7A2-483C-9FC4-B073F734E738}" presName="sibTrans" presStyleCnt="0"/>
      <dgm:spPr/>
    </dgm:pt>
    <dgm:pt modelId="{CE2E92EA-23C4-4190-9C8E-45D543AFB1DE}" type="pres">
      <dgm:prSet presAssocID="{67FAE542-9A39-4C30-BD3F-C43307EE4600}" presName="composite" presStyleCnt="0"/>
      <dgm:spPr/>
    </dgm:pt>
    <dgm:pt modelId="{1D95D0DA-EC94-4AD6-9B26-37C055140371}" type="pres">
      <dgm:prSet presAssocID="{67FAE542-9A39-4C30-BD3F-C43307EE4600}" presName="ParentText" presStyleLbl="node1" presStyleIdx="2" presStyleCnt="4">
        <dgm:presLayoutVars>
          <dgm:chMax val="1"/>
          <dgm:chPref val="1"/>
          <dgm:bulletEnabled val="1"/>
        </dgm:presLayoutVars>
      </dgm:prSet>
      <dgm:spPr/>
    </dgm:pt>
    <dgm:pt modelId="{F66FE038-34D5-4C87-ACDE-F388EEEC3051}" type="pres">
      <dgm:prSet presAssocID="{67FAE542-9A39-4C30-BD3F-C43307EE4600}" presName="Image" presStyleLbl="bgImgPlace1" presStyleIdx="2" presStyleCnt="4"/>
      <dgm:spPr>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hand, thumb flipping switch on machinery." title="Sample Picture"/>
        </a:ext>
      </dgm:extLst>
    </dgm:pt>
    <dgm:pt modelId="{879AE2B7-A9C2-4481-B0D2-643D27340AE9}" type="pres">
      <dgm:prSet presAssocID="{67FAE542-9A39-4C30-BD3F-C43307EE4600}" presName="ChildText" presStyleLbl="fgAcc1" presStyleIdx="2" presStyleCnt="4">
        <dgm:presLayoutVars>
          <dgm:chMax val="0"/>
          <dgm:chPref val="0"/>
          <dgm:bulletEnabled val="1"/>
        </dgm:presLayoutVars>
      </dgm:prSet>
      <dgm:spPr/>
    </dgm:pt>
    <dgm:pt modelId="{50EA22BD-9C49-4C22-9C4A-585C6E4DBED6}" type="pres">
      <dgm:prSet presAssocID="{79AF7C67-B495-42F0-9A96-1905259984FE}" presName="sibTrans" presStyleCnt="0"/>
      <dgm:spPr/>
    </dgm:pt>
    <dgm:pt modelId="{A18807B3-3A43-4364-909D-65312E415A47}" type="pres">
      <dgm:prSet presAssocID="{E2547E11-0A62-494F-B5D2-DA099873E742}" presName="composite" presStyleCnt="0"/>
      <dgm:spPr/>
    </dgm:pt>
    <dgm:pt modelId="{4D760101-CAA2-41D5-95F3-B66D10C6FAC1}" type="pres">
      <dgm:prSet presAssocID="{E2547E11-0A62-494F-B5D2-DA099873E742}" presName="ParentText" presStyleLbl="node1" presStyleIdx="3" presStyleCnt="4">
        <dgm:presLayoutVars>
          <dgm:chMax val="1"/>
          <dgm:chPref val="1"/>
          <dgm:bulletEnabled val="1"/>
        </dgm:presLayoutVars>
      </dgm:prSet>
      <dgm:spPr/>
    </dgm:pt>
    <dgm:pt modelId="{9AF04D26-076E-4C4B-9386-A00C90DB7204}" type="pres">
      <dgm:prSet presAssocID="{E2547E11-0A62-494F-B5D2-DA099873E742}" presName="Image" presStyleLbl="bgImgPlace1" presStyleIdx="3" presStyleCnt="4"/>
      <dgm:spPr>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extLst>
        <a:ext uri="{E40237B7-FDA0-4F09-8148-C483321AD2D9}">
          <dgm14:cNvPr xmlns:dgm14="http://schemas.microsoft.com/office/drawing/2010/diagram" id="0" name="" descr="Closeup of finger pushing power button." title="Sample Picture"/>
        </a:ext>
      </dgm:extLst>
    </dgm:pt>
    <dgm:pt modelId="{07FE7290-9F63-4C91-9421-C70C56C92AB8}" type="pres">
      <dgm:prSet presAssocID="{E2547E11-0A62-494F-B5D2-DA099873E742}" presName="ChildText" presStyleLbl="fgAcc1" presStyleIdx="3" presStyleCnt="4">
        <dgm:presLayoutVars>
          <dgm:chMax val="0"/>
          <dgm:chPref val="0"/>
          <dgm:bulletEnabled val="1"/>
        </dgm:presLayoutVars>
      </dgm:prSet>
      <dgm:spPr/>
    </dgm:pt>
  </dgm:ptLst>
  <dgm:cxnLst>
    <dgm:cxn modelId="{B64BDE01-0696-4A8F-9D78-C3A553379FCE}" type="presOf" srcId="{03F3D4FA-09E7-48A6-8470-CC3B3177AB15}" destId="{D0F27C92-16A6-41C6-9359-33A37237EDA7}" srcOrd="0" destOrd="0" presId="urn:microsoft.com/office/officeart/2008/layout/TitledPictureBlocks"/>
    <dgm:cxn modelId="{24C32607-F49C-4659-B55F-951903EB78A2}" srcId="{67FAE542-9A39-4C30-BD3F-C43307EE4600}" destId="{E3463A92-189A-4562-84BA-E5C23F1DF360}" srcOrd="0" destOrd="0" parTransId="{C4D7D939-C3EC-4059-A866-7CF2FA471BC2}" sibTransId="{B73293E7-1B14-4C17-8D71-12BD76C2C610}"/>
    <dgm:cxn modelId="{7BC07707-FAF9-48D3-983C-AF7881E69135}" type="presOf" srcId="{67FAE542-9A39-4C30-BD3F-C43307EE4600}" destId="{1D95D0DA-EC94-4AD6-9B26-37C055140371}" srcOrd="0" destOrd="0" presId="urn:microsoft.com/office/officeart/2008/layout/TitledPictureBlocks"/>
    <dgm:cxn modelId="{6E3E272A-0FDB-404E-B32B-5C092B164A7D}" srcId="{67FAE542-9A39-4C30-BD3F-C43307EE4600}" destId="{13F14E45-C2A0-4EB2-A9F1-A9787527AB39}" srcOrd="1" destOrd="0" parTransId="{5FFE7B7A-396D-4228-B0E1-7E6FCC8A7AEE}" sibTransId="{CB7B60C9-E9BB-4E5D-A9F8-0A3B169DA97A}"/>
    <dgm:cxn modelId="{5DAF2F41-64ED-4482-868C-AEFD411FCD8F}" srcId="{03F3D4FA-09E7-48A6-8470-CC3B3177AB15}" destId="{78D670D4-5472-4ABB-80FA-78C85A3AA2DB}" srcOrd="1" destOrd="0" parTransId="{71C22152-209C-4C2D-B503-A8399F0213EF}" sibTransId="{ED351203-B6D9-416D-88E7-F14D5916394B}"/>
    <dgm:cxn modelId="{55440547-78F2-44B9-B9D8-8E7BC26CAF47}" srcId="{9EB5C205-2FB6-46A8-B7B8-A4752FA6F321}" destId="{EFCC569B-48CB-43AF-A43C-D779982EFAA6}" srcOrd="1" destOrd="0" parTransId="{6097CA70-2519-4A76-9A40-00C6E7B7C7C9}" sibTransId="{1A5225A9-38E6-42F9-9AF4-FDEEFAF3AF50}"/>
    <dgm:cxn modelId="{4501514A-1607-4473-B559-393B85350011}" type="presOf" srcId="{EB2B363B-8F92-404D-A46C-84C90148CB40}" destId="{42D1D7B3-0E8A-428B-A9EA-BC29D56B8CE3}" srcOrd="0" destOrd="0" presId="urn:microsoft.com/office/officeart/2008/layout/TitledPictureBlocks"/>
    <dgm:cxn modelId="{FBBDFF6B-0FE8-44F4-876D-5B35943ACECC}" srcId="{EB2B363B-8F92-404D-A46C-84C90148CB40}" destId="{67FAE542-9A39-4C30-BD3F-C43307EE4600}" srcOrd="2" destOrd="0" parTransId="{B162A013-3300-4983-B246-877AE9A32DF7}" sibTransId="{79AF7C67-B495-42F0-9A96-1905259984FE}"/>
    <dgm:cxn modelId="{A5A59C4D-145A-456D-B5EC-3E24064B10DA}" srcId="{9EB5C205-2FB6-46A8-B7B8-A4752FA6F321}" destId="{9134EC64-D8C1-4840-9B36-7E9522C6E425}" srcOrd="0" destOrd="0" parTransId="{F1D646AB-E6A8-4182-9E9A-FEC8AFBF5E69}" sibTransId="{195D9EF1-3734-411C-A63B-7A8AA0191342}"/>
    <dgm:cxn modelId="{4CC84850-035F-47DE-916D-AE3F6B35CAAF}" type="presOf" srcId="{E2547E11-0A62-494F-B5D2-DA099873E742}" destId="{4D760101-CAA2-41D5-95F3-B66D10C6FAC1}" srcOrd="0" destOrd="0" presId="urn:microsoft.com/office/officeart/2008/layout/TitledPictureBlocks"/>
    <dgm:cxn modelId="{C6E63A55-4F10-4AC6-8834-D451F51DA23F}" type="presOf" srcId="{9134EC64-D8C1-4840-9B36-7E9522C6E425}" destId="{CAB36267-3530-4860-AA5F-75317FE44861}" srcOrd="0" destOrd="0" presId="urn:microsoft.com/office/officeart/2008/layout/TitledPictureBlocks"/>
    <dgm:cxn modelId="{4C578957-5E8A-4A4D-88B0-3BF0E2C936F9}" srcId="{EB2B363B-8F92-404D-A46C-84C90148CB40}" destId="{E2547E11-0A62-494F-B5D2-DA099873E742}" srcOrd="3" destOrd="0" parTransId="{480EC930-661B-4907-9638-80204D14E84B}" sibTransId="{9983553F-1E4F-49BF-A0FD-F60CC281CE50}"/>
    <dgm:cxn modelId="{3F39F55A-EB84-4F1D-A2AA-7BCD4C4D68E8}" type="presOf" srcId="{6B4499D8-8CED-4375-9675-867A3F9A1053}" destId="{07FE7290-9F63-4C91-9421-C70C56C92AB8}" srcOrd="0" destOrd="0" presId="urn:microsoft.com/office/officeart/2008/layout/TitledPictureBlocks"/>
    <dgm:cxn modelId="{B62AE17D-5504-400F-98F6-2115BA815E57}" srcId="{EB2B363B-8F92-404D-A46C-84C90148CB40}" destId="{9EB5C205-2FB6-46A8-B7B8-A4752FA6F321}" srcOrd="1" destOrd="0" parTransId="{A8F557EF-885D-4E45-A0F3-757CE8BFA674}" sibTransId="{61BE1268-F7A2-483C-9FC4-B073F734E738}"/>
    <dgm:cxn modelId="{975C0D8F-FC52-4744-A2B9-24D0FACAE547}" type="presOf" srcId="{13F14E45-C2A0-4EB2-A9F1-A9787527AB39}" destId="{879AE2B7-A9C2-4481-B0D2-643D27340AE9}" srcOrd="0" destOrd="1" presId="urn:microsoft.com/office/officeart/2008/layout/TitledPictureBlocks"/>
    <dgm:cxn modelId="{3DD243B0-3D74-473B-90A8-8AE42278DD46}" type="presOf" srcId="{AF2E0219-0DCC-4F9F-B457-FB24F5CB95C1}" destId="{2FE524D2-286E-4BAA-8FE0-FE862AB2FF7A}" srcOrd="0" destOrd="0" presId="urn:microsoft.com/office/officeart/2008/layout/TitledPictureBlocks"/>
    <dgm:cxn modelId="{135B1DC4-E9CF-47C9-9C7E-BC157464BC59}" srcId="{03F3D4FA-09E7-48A6-8470-CC3B3177AB15}" destId="{AF2E0219-0DCC-4F9F-B457-FB24F5CB95C1}" srcOrd="0" destOrd="0" parTransId="{79A32516-A8C1-4C6F-B56C-5CB4AD28095D}" sibTransId="{53A6F054-1731-4756-A660-134DB1F24106}"/>
    <dgm:cxn modelId="{6CF0A1CA-31DF-4E1A-849A-74A2118CEC32}" type="presOf" srcId="{EFCC569B-48CB-43AF-A43C-D779982EFAA6}" destId="{CAB36267-3530-4860-AA5F-75317FE44861}" srcOrd="0" destOrd="1" presId="urn:microsoft.com/office/officeart/2008/layout/TitledPictureBlocks"/>
    <dgm:cxn modelId="{8B26A0CB-19FB-41BF-A764-F63A4AAB921F}" type="presOf" srcId="{78D670D4-5472-4ABB-80FA-78C85A3AA2DB}" destId="{2FE524D2-286E-4BAA-8FE0-FE862AB2FF7A}" srcOrd="0" destOrd="1" presId="urn:microsoft.com/office/officeart/2008/layout/TitledPictureBlocks"/>
    <dgm:cxn modelId="{C2A178D5-1607-416C-9C1C-3E26F0388E79}" type="presOf" srcId="{9EB5C205-2FB6-46A8-B7B8-A4752FA6F321}" destId="{20FFA2E5-059F-4C2E-A9DE-D98F16633900}" srcOrd="0" destOrd="0" presId="urn:microsoft.com/office/officeart/2008/layout/TitledPictureBlocks"/>
    <dgm:cxn modelId="{26348ED6-82E0-4C73-B909-8B467C2B010D}" srcId="{EB2B363B-8F92-404D-A46C-84C90148CB40}" destId="{03F3D4FA-09E7-48A6-8470-CC3B3177AB15}" srcOrd="0" destOrd="0" parTransId="{B3A3E80C-C12C-4673-8B22-CE59747D09E9}" sibTransId="{7F8B6AF5-BE46-484E-8AC6-157DCB04C322}"/>
    <dgm:cxn modelId="{F32AEFDF-C7BB-42E9-9F36-0A8673AE5404}" srcId="{E2547E11-0A62-494F-B5D2-DA099873E742}" destId="{E0CDA4B5-6C40-4849-AE88-BE07B64A2780}" srcOrd="1" destOrd="0" parTransId="{8EE3782D-5650-4AB0-A2E9-069EAC8026F4}" sibTransId="{76D26DEE-73E2-46CA-B537-04E8692EEC8F}"/>
    <dgm:cxn modelId="{D8C780EF-2A9E-4897-836E-A6D8D2AD9FCA}" type="presOf" srcId="{E3463A92-189A-4562-84BA-E5C23F1DF360}" destId="{879AE2B7-A9C2-4481-B0D2-643D27340AE9}" srcOrd="0" destOrd="0" presId="urn:microsoft.com/office/officeart/2008/layout/TitledPictureBlocks"/>
    <dgm:cxn modelId="{932EF2F1-83D0-46E5-AEFE-AA12E0229DB8}" srcId="{E2547E11-0A62-494F-B5D2-DA099873E742}" destId="{6B4499D8-8CED-4375-9675-867A3F9A1053}" srcOrd="0" destOrd="0" parTransId="{129ABBF0-62FB-4A44-BBA8-A313C610CB9A}" sibTransId="{36203B9D-6D8B-4B37-A7C8-84AD802E3CFF}"/>
    <dgm:cxn modelId="{5D7838F6-CF16-47C2-9C1D-F40E5DB9B343}" type="presOf" srcId="{E0CDA4B5-6C40-4849-AE88-BE07B64A2780}" destId="{07FE7290-9F63-4C91-9421-C70C56C92AB8}" srcOrd="0" destOrd="1" presId="urn:microsoft.com/office/officeart/2008/layout/TitledPictureBlocks"/>
    <dgm:cxn modelId="{D62920BF-5CB6-4515-8CA4-1BB2669D5D83}" type="presParOf" srcId="{42D1D7B3-0E8A-428B-A9EA-BC29D56B8CE3}" destId="{5F29AE18-8102-4D98-B3AC-2C4B52C3B715}" srcOrd="0" destOrd="0" presId="urn:microsoft.com/office/officeart/2008/layout/TitledPictureBlocks"/>
    <dgm:cxn modelId="{618D9E92-0798-4EDF-A3FB-7E3095EB25CD}" type="presParOf" srcId="{5F29AE18-8102-4D98-B3AC-2C4B52C3B715}" destId="{D0F27C92-16A6-41C6-9359-33A37237EDA7}" srcOrd="0" destOrd="0" presId="urn:microsoft.com/office/officeart/2008/layout/TitledPictureBlocks"/>
    <dgm:cxn modelId="{C79B45C0-8BBF-44F5-9CBF-2FC0F0E1F348}" type="presParOf" srcId="{5F29AE18-8102-4D98-B3AC-2C4B52C3B715}" destId="{2A8B2904-718E-41A3-89C4-6451F5824DF2}" srcOrd="1" destOrd="0" presId="urn:microsoft.com/office/officeart/2008/layout/TitledPictureBlocks"/>
    <dgm:cxn modelId="{C76180C4-744A-4C17-BA85-9BA67CE77821}" type="presParOf" srcId="{5F29AE18-8102-4D98-B3AC-2C4B52C3B715}" destId="{2FE524D2-286E-4BAA-8FE0-FE862AB2FF7A}" srcOrd="2" destOrd="0" presId="urn:microsoft.com/office/officeart/2008/layout/TitledPictureBlocks"/>
    <dgm:cxn modelId="{6C10269C-AA03-40DC-A537-0F5BBA8912E3}" type="presParOf" srcId="{42D1D7B3-0E8A-428B-A9EA-BC29D56B8CE3}" destId="{45E01483-7B72-4FC5-AFAB-1D3B9D3BD7B0}" srcOrd="1" destOrd="0" presId="urn:microsoft.com/office/officeart/2008/layout/TitledPictureBlocks"/>
    <dgm:cxn modelId="{E8C4CB19-D879-4269-BB81-F1CE227C3E25}" type="presParOf" srcId="{42D1D7B3-0E8A-428B-A9EA-BC29D56B8CE3}" destId="{BD02EB49-BD20-4B33-9C9E-9F6311ADAEAA}" srcOrd="2" destOrd="0" presId="urn:microsoft.com/office/officeart/2008/layout/TitledPictureBlocks"/>
    <dgm:cxn modelId="{DEB5E0CB-84B5-41D3-9ED0-F8CCA9192104}" type="presParOf" srcId="{BD02EB49-BD20-4B33-9C9E-9F6311ADAEAA}" destId="{20FFA2E5-059F-4C2E-A9DE-D98F16633900}" srcOrd="0" destOrd="0" presId="urn:microsoft.com/office/officeart/2008/layout/TitledPictureBlocks"/>
    <dgm:cxn modelId="{8CDA52D6-C4BF-464A-AC02-00B7778317EE}" type="presParOf" srcId="{BD02EB49-BD20-4B33-9C9E-9F6311ADAEAA}" destId="{4C5C1B18-6773-4B75-B34C-F5CE5583B342}" srcOrd="1" destOrd="0" presId="urn:microsoft.com/office/officeart/2008/layout/TitledPictureBlocks"/>
    <dgm:cxn modelId="{FD689816-F01D-4C8F-8864-B60D8C06DA89}" type="presParOf" srcId="{BD02EB49-BD20-4B33-9C9E-9F6311ADAEAA}" destId="{CAB36267-3530-4860-AA5F-75317FE44861}" srcOrd="2" destOrd="0" presId="urn:microsoft.com/office/officeart/2008/layout/TitledPictureBlocks"/>
    <dgm:cxn modelId="{9936A6F9-33D1-4027-B99F-F2A947C18F5D}" type="presParOf" srcId="{42D1D7B3-0E8A-428B-A9EA-BC29D56B8CE3}" destId="{F2E48AD1-DFA3-4762-9BA5-CFE6C7854AED}" srcOrd="3" destOrd="0" presId="urn:microsoft.com/office/officeart/2008/layout/TitledPictureBlocks"/>
    <dgm:cxn modelId="{192B447E-CD55-498F-A7EA-708ECA810652}" type="presParOf" srcId="{42D1D7B3-0E8A-428B-A9EA-BC29D56B8CE3}" destId="{CE2E92EA-23C4-4190-9C8E-45D543AFB1DE}" srcOrd="4" destOrd="0" presId="urn:microsoft.com/office/officeart/2008/layout/TitledPictureBlocks"/>
    <dgm:cxn modelId="{AC5A29DB-A8CD-4CEC-957A-82F0238731A9}" type="presParOf" srcId="{CE2E92EA-23C4-4190-9C8E-45D543AFB1DE}" destId="{1D95D0DA-EC94-4AD6-9B26-37C055140371}" srcOrd="0" destOrd="0" presId="urn:microsoft.com/office/officeart/2008/layout/TitledPictureBlocks"/>
    <dgm:cxn modelId="{F00E5D77-0A2D-49B0-BC51-C9437351C471}" type="presParOf" srcId="{CE2E92EA-23C4-4190-9C8E-45D543AFB1DE}" destId="{F66FE038-34D5-4C87-ACDE-F388EEEC3051}" srcOrd="1" destOrd="0" presId="urn:microsoft.com/office/officeart/2008/layout/TitledPictureBlocks"/>
    <dgm:cxn modelId="{772F52E6-7514-47BA-8545-5FBF3BF25C51}" type="presParOf" srcId="{CE2E92EA-23C4-4190-9C8E-45D543AFB1DE}" destId="{879AE2B7-A9C2-4481-B0D2-643D27340AE9}" srcOrd="2" destOrd="0" presId="urn:microsoft.com/office/officeart/2008/layout/TitledPictureBlocks"/>
    <dgm:cxn modelId="{B83F00C6-A65B-4551-A9E0-48DE0358B172}" type="presParOf" srcId="{42D1D7B3-0E8A-428B-A9EA-BC29D56B8CE3}" destId="{50EA22BD-9C49-4C22-9C4A-585C6E4DBED6}" srcOrd="5" destOrd="0" presId="urn:microsoft.com/office/officeart/2008/layout/TitledPictureBlocks"/>
    <dgm:cxn modelId="{E81BA5B7-C359-4BDD-B13D-EBAE56E4E017}" type="presParOf" srcId="{42D1D7B3-0E8A-428B-A9EA-BC29D56B8CE3}" destId="{A18807B3-3A43-4364-909D-65312E415A47}" srcOrd="6" destOrd="0" presId="urn:microsoft.com/office/officeart/2008/layout/TitledPictureBlocks"/>
    <dgm:cxn modelId="{4EF7F8E3-53D1-40C3-8762-D7FA8764BE4B}" type="presParOf" srcId="{A18807B3-3A43-4364-909D-65312E415A47}" destId="{4D760101-CAA2-41D5-95F3-B66D10C6FAC1}" srcOrd="0" destOrd="0" presId="urn:microsoft.com/office/officeart/2008/layout/TitledPictureBlocks"/>
    <dgm:cxn modelId="{CB4DB46A-1BCE-474E-A16A-412CE98BA5D5}" type="presParOf" srcId="{A18807B3-3A43-4364-909D-65312E415A47}" destId="{9AF04D26-076E-4C4B-9386-A00C90DB7204}" srcOrd="1" destOrd="0" presId="urn:microsoft.com/office/officeart/2008/layout/TitledPictureBlocks"/>
    <dgm:cxn modelId="{887511B9-B94E-4D4D-8A2B-EF3E40175DC3}" type="presParOf" srcId="{A18807B3-3A43-4364-909D-65312E415A47}" destId="{07FE7290-9F63-4C91-9421-C70C56C92AB8}" srcOrd="2" destOrd="0" presId="urn:microsoft.com/office/officeart/2008/layout/Titled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BFD6F3-D8D7-43B6-A3EE-0CEF8A0C973D}"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FD4C13F4-65B7-4E29-9258-5A8CC5B6FF68}">
      <dgm:prSet phldrT="[Text]"/>
      <dgm:spPr/>
      <dgm:t>
        <a:bodyPr/>
        <a:lstStyle/>
        <a:p>
          <a:r>
            <a:rPr lang="en-US" dirty="0"/>
            <a:t>Local Redundant Storage</a:t>
          </a:r>
        </a:p>
      </dgm:t>
    </dgm:pt>
    <dgm:pt modelId="{ABC0F929-6541-424F-A692-854E11272EB3}" type="parTrans" cxnId="{93449B05-C18B-4F08-AB1E-3D5B951B2990}">
      <dgm:prSet/>
      <dgm:spPr/>
      <dgm:t>
        <a:bodyPr/>
        <a:lstStyle/>
        <a:p>
          <a:endParaRPr lang="en-US"/>
        </a:p>
      </dgm:t>
    </dgm:pt>
    <dgm:pt modelId="{0E52C2B9-704B-492E-842F-F510041F5F80}" type="sibTrans" cxnId="{93449B05-C18B-4F08-AB1E-3D5B951B2990}">
      <dgm:prSet/>
      <dgm:spPr/>
      <dgm:t>
        <a:bodyPr/>
        <a:lstStyle/>
        <a:p>
          <a:endParaRPr lang="en-US"/>
        </a:p>
      </dgm:t>
    </dgm:pt>
    <dgm:pt modelId="{58BB8B1C-7E8D-4E64-BDE9-A60D0EC2DB53}">
      <dgm:prSet phldrT="[Text]"/>
      <dgm:spPr/>
      <dgm:t>
        <a:bodyPr/>
        <a:lstStyle/>
        <a:p>
          <a:r>
            <a:rPr lang="en-US" dirty="0"/>
            <a:t>Zone Redundant Storage</a:t>
          </a:r>
        </a:p>
      </dgm:t>
    </dgm:pt>
    <dgm:pt modelId="{52131B52-C2CA-4251-994E-CC58306ADEA0}" type="parTrans" cxnId="{4D3D8EF5-15D7-492D-9D75-E0BBFAC20196}">
      <dgm:prSet/>
      <dgm:spPr/>
      <dgm:t>
        <a:bodyPr/>
        <a:lstStyle/>
        <a:p>
          <a:endParaRPr lang="en-US"/>
        </a:p>
      </dgm:t>
    </dgm:pt>
    <dgm:pt modelId="{DA4C2AC1-6079-42F9-ADE6-CA575FC6CF47}" type="sibTrans" cxnId="{4D3D8EF5-15D7-492D-9D75-E0BBFAC20196}">
      <dgm:prSet/>
      <dgm:spPr/>
      <dgm:t>
        <a:bodyPr/>
        <a:lstStyle/>
        <a:p>
          <a:endParaRPr lang="en-US"/>
        </a:p>
      </dgm:t>
    </dgm:pt>
    <dgm:pt modelId="{0EE2536F-80AD-475E-B855-A725C39E4185}">
      <dgm:prSet phldrT="[Text]"/>
      <dgm:spPr/>
      <dgm:t>
        <a:bodyPr/>
        <a:lstStyle/>
        <a:p>
          <a:r>
            <a:rPr lang="en-US" dirty="0"/>
            <a:t>Geo Redundant Storage</a:t>
          </a:r>
        </a:p>
      </dgm:t>
    </dgm:pt>
    <dgm:pt modelId="{830C005F-067C-4DFD-94EA-91538F9A8D76}" type="parTrans" cxnId="{7AFEDE66-E598-4958-B905-6EDA2ACEB651}">
      <dgm:prSet/>
      <dgm:spPr/>
      <dgm:t>
        <a:bodyPr/>
        <a:lstStyle/>
        <a:p>
          <a:endParaRPr lang="en-US"/>
        </a:p>
      </dgm:t>
    </dgm:pt>
    <dgm:pt modelId="{F5F91403-440E-486E-BFFB-B05F715E4084}" type="sibTrans" cxnId="{7AFEDE66-E598-4958-B905-6EDA2ACEB651}">
      <dgm:prSet/>
      <dgm:spPr/>
      <dgm:t>
        <a:bodyPr/>
        <a:lstStyle/>
        <a:p>
          <a:endParaRPr lang="en-US"/>
        </a:p>
      </dgm:t>
    </dgm:pt>
    <dgm:pt modelId="{FA0DC24B-ED8D-483D-BAAC-834E662EB026}">
      <dgm:prSet/>
      <dgm:spPr/>
      <dgm:t>
        <a:bodyPr/>
        <a:lstStyle/>
        <a:p>
          <a:r>
            <a:rPr lang="en-US" dirty="0"/>
            <a:t>Read Access Geo Redundant Storage</a:t>
          </a:r>
        </a:p>
      </dgm:t>
    </dgm:pt>
    <dgm:pt modelId="{6307D757-737B-4CF6-830E-D8404040C398}" type="parTrans" cxnId="{6EA35F22-2E85-4808-8CAB-49D7F477E9E7}">
      <dgm:prSet/>
      <dgm:spPr/>
      <dgm:t>
        <a:bodyPr/>
        <a:lstStyle/>
        <a:p>
          <a:endParaRPr lang="en-US"/>
        </a:p>
      </dgm:t>
    </dgm:pt>
    <dgm:pt modelId="{58190DA9-2D4F-4C3F-BF76-EE7E1F1E36E7}" type="sibTrans" cxnId="{6EA35F22-2E85-4808-8CAB-49D7F477E9E7}">
      <dgm:prSet/>
      <dgm:spPr/>
      <dgm:t>
        <a:bodyPr/>
        <a:lstStyle/>
        <a:p>
          <a:endParaRPr lang="en-US"/>
        </a:p>
      </dgm:t>
    </dgm:pt>
    <dgm:pt modelId="{8897905F-D15A-4BC3-A965-C050282C6151}" type="pres">
      <dgm:prSet presAssocID="{02BFD6F3-D8D7-43B6-A3EE-0CEF8A0C973D}" presName="diagram" presStyleCnt="0">
        <dgm:presLayoutVars>
          <dgm:dir/>
          <dgm:resizeHandles val="exact"/>
        </dgm:presLayoutVars>
      </dgm:prSet>
      <dgm:spPr/>
    </dgm:pt>
    <dgm:pt modelId="{B6DBCCDE-1263-479A-98E9-4E5F0DC55C9A}" type="pres">
      <dgm:prSet presAssocID="{FD4C13F4-65B7-4E29-9258-5A8CC5B6FF68}" presName="node" presStyleLbl="node1" presStyleIdx="0" presStyleCnt="4">
        <dgm:presLayoutVars>
          <dgm:bulletEnabled val="1"/>
        </dgm:presLayoutVars>
      </dgm:prSet>
      <dgm:spPr/>
    </dgm:pt>
    <dgm:pt modelId="{DC9C1779-9041-47C0-B4F8-22590F9475F5}" type="pres">
      <dgm:prSet presAssocID="{0E52C2B9-704B-492E-842F-F510041F5F80}" presName="sibTrans" presStyleCnt="0"/>
      <dgm:spPr/>
    </dgm:pt>
    <dgm:pt modelId="{2D8DB0A7-B5E2-4463-9391-EDA816B5F074}" type="pres">
      <dgm:prSet presAssocID="{58BB8B1C-7E8D-4E64-BDE9-A60D0EC2DB53}" presName="node" presStyleLbl="node1" presStyleIdx="1" presStyleCnt="4">
        <dgm:presLayoutVars>
          <dgm:bulletEnabled val="1"/>
        </dgm:presLayoutVars>
      </dgm:prSet>
      <dgm:spPr/>
    </dgm:pt>
    <dgm:pt modelId="{602711BB-1577-4C2C-BC43-A1528DBB387C}" type="pres">
      <dgm:prSet presAssocID="{DA4C2AC1-6079-42F9-ADE6-CA575FC6CF47}" presName="sibTrans" presStyleCnt="0"/>
      <dgm:spPr/>
    </dgm:pt>
    <dgm:pt modelId="{6D0CBD03-CDF6-4B8B-B437-6CB5EE1A9CC6}" type="pres">
      <dgm:prSet presAssocID="{0EE2536F-80AD-475E-B855-A725C39E4185}" presName="node" presStyleLbl="node1" presStyleIdx="2" presStyleCnt="4">
        <dgm:presLayoutVars>
          <dgm:bulletEnabled val="1"/>
        </dgm:presLayoutVars>
      </dgm:prSet>
      <dgm:spPr/>
    </dgm:pt>
    <dgm:pt modelId="{F84079F9-BD0E-4422-BF59-61B77E3798F1}" type="pres">
      <dgm:prSet presAssocID="{F5F91403-440E-486E-BFFB-B05F715E4084}" presName="sibTrans" presStyleCnt="0"/>
      <dgm:spPr/>
    </dgm:pt>
    <dgm:pt modelId="{0B84F767-78CD-4EE5-B4D0-DFC7AAE83188}" type="pres">
      <dgm:prSet presAssocID="{FA0DC24B-ED8D-483D-BAAC-834E662EB026}" presName="node" presStyleLbl="node1" presStyleIdx="3" presStyleCnt="4">
        <dgm:presLayoutVars>
          <dgm:bulletEnabled val="1"/>
        </dgm:presLayoutVars>
      </dgm:prSet>
      <dgm:spPr/>
    </dgm:pt>
  </dgm:ptLst>
  <dgm:cxnLst>
    <dgm:cxn modelId="{93449B05-C18B-4F08-AB1E-3D5B951B2990}" srcId="{02BFD6F3-D8D7-43B6-A3EE-0CEF8A0C973D}" destId="{FD4C13F4-65B7-4E29-9258-5A8CC5B6FF68}" srcOrd="0" destOrd="0" parTransId="{ABC0F929-6541-424F-A692-854E11272EB3}" sibTransId="{0E52C2B9-704B-492E-842F-F510041F5F80}"/>
    <dgm:cxn modelId="{6EA35F22-2E85-4808-8CAB-49D7F477E9E7}" srcId="{02BFD6F3-D8D7-43B6-A3EE-0CEF8A0C973D}" destId="{FA0DC24B-ED8D-483D-BAAC-834E662EB026}" srcOrd="3" destOrd="0" parTransId="{6307D757-737B-4CF6-830E-D8404040C398}" sibTransId="{58190DA9-2D4F-4C3F-BF76-EE7E1F1E36E7}"/>
    <dgm:cxn modelId="{547F722E-0D10-4852-BEF2-95CE19B84B06}" type="presOf" srcId="{0EE2536F-80AD-475E-B855-A725C39E4185}" destId="{6D0CBD03-CDF6-4B8B-B437-6CB5EE1A9CC6}" srcOrd="0" destOrd="0" presId="urn:microsoft.com/office/officeart/2005/8/layout/default"/>
    <dgm:cxn modelId="{7AFEDE66-E598-4958-B905-6EDA2ACEB651}" srcId="{02BFD6F3-D8D7-43B6-A3EE-0CEF8A0C973D}" destId="{0EE2536F-80AD-475E-B855-A725C39E4185}" srcOrd="2" destOrd="0" parTransId="{830C005F-067C-4DFD-94EA-91538F9A8D76}" sibTransId="{F5F91403-440E-486E-BFFB-B05F715E4084}"/>
    <dgm:cxn modelId="{B6351E90-FCBF-44FF-B72A-B980A2D25F72}" type="presOf" srcId="{58BB8B1C-7E8D-4E64-BDE9-A60D0EC2DB53}" destId="{2D8DB0A7-B5E2-4463-9391-EDA816B5F074}" srcOrd="0" destOrd="0" presId="urn:microsoft.com/office/officeart/2005/8/layout/default"/>
    <dgm:cxn modelId="{1D48C3C6-611B-4249-9750-4847E63D3034}" type="presOf" srcId="{02BFD6F3-D8D7-43B6-A3EE-0CEF8A0C973D}" destId="{8897905F-D15A-4BC3-A965-C050282C6151}" srcOrd="0" destOrd="0" presId="urn:microsoft.com/office/officeart/2005/8/layout/default"/>
    <dgm:cxn modelId="{33F79FEF-1E28-46DF-8184-443E3F3C8E6B}" type="presOf" srcId="{FA0DC24B-ED8D-483D-BAAC-834E662EB026}" destId="{0B84F767-78CD-4EE5-B4D0-DFC7AAE83188}" srcOrd="0" destOrd="0" presId="urn:microsoft.com/office/officeart/2005/8/layout/default"/>
    <dgm:cxn modelId="{07FF79F4-BEC3-4B05-B876-23624934F12A}" type="presOf" srcId="{FD4C13F4-65B7-4E29-9258-5A8CC5B6FF68}" destId="{B6DBCCDE-1263-479A-98E9-4E5F0DC55C9A}" srcOrd="0" destOrd="0" presId="urn:microsoft.com/office/officeart/2005/8/layout/default"/>
    <dgm:cxn modelId="{4D3D8EF5-15D7-492D-9D75-E0BBFAC20196}" srcId="{02BFD6F3-D8D7-43B6-A3EE-0CEF8A0C973D}" destId="{58BB8B1C-7E8D-4E64-BDE9-A60D0EC2DB53}" srcOrd="1" destOrd="0" parTransId="{52131B52-C2CA-4251-994E-CC58306ADEA0}" sibTransId="{DA4C2AC1-6079-42F9-ADE6-CA575FC6CF47}"/>
    <dgm:cxn modelId="{1D6CEBD0-83CC-4D45-9384-30E6918D2E11}" type="presParOf" srcId="{8897905F-D15A-4BC3-A965-C050282C6151}" destId="{B6DBCCDE-1263-479A-98E9-4E5F0DC55C9A}" srcOrd="0" destOrd="0" presId="urn:microsoft.com/office/officeart/2005/8/layout/default"/>
    <dgm:cxn modelId="{AB9756EB-D45B-46BA-B259-059D58871C59}" type="presParOf" srcId="{8897905F-D15A-4BC3-A965-C050282C6151}" destId="{DC9C1779-9041-47C0-B4F8-22590F9475F5}" srcOrd="1" destOrd="0" presId="urn:microsoft.com/office/officeart/2005/8/layout/default"/>
    <dgm:cxn modelId="{4C045B73-6F74-49DB-8147-AFB824F06663}" type="presParOf" srcId="{8897905F-D15A-4BC3-A965-C050282C6151}" destId="{2D8DB0A7-B5E2-4463-9391-EDA816B5F074}" srcOrd="2" destOrd="0" presId="urn:microsoft.com/office/officeart/2005/8/layout/default"/>
    <dgm:cxn modelId="{1C1EEB5B-E473-407D-8790-3AA3ED8CC4B3}" type="presParOf" srcId="{8897905F-D15A-4BC3-A965-C050282C6151}" destId="{602711BB-1577-4C2C-BC43-A1528DBB387C}" srcOrd="3" destOrd="0" presId="urn:microsoft.com/office/officeart/2005/8/layout/default"/>
    <dgm:cxn modelId="{4D4D81F3-877F-4334-A35D-A3D2647491B3}" type="presParOf" srcId="{8897905F-D15A-4BC3-A965-C050282C6151}" destId="{6D0CBD03-CDF6-4B8B-B437-6CB5EE1A9CC6}" srcOrd="4" destOrd="0" presId="urn:microsoft.com/office/officeart/2005/8/layout/default"/>
    <dgm:cxn modelId="{9C63199B-C70C-4C19-9285-DEB53A0C719A}" type="presParOf" srcId="{8897905F-D15A-4BC3-A965-C050282C6151}" destId="{F84079F9-BD0E-4422-BF59-61B77E3798F1}" srcOrd="5" destOrd="0" presId="urn:microsoft.com/office/officeart/2005/8/layout/default"/>
    <dgm:cxn modelId="{E9F956F5-1945-440F-8374-B58CEAF9B219}" type="presParOf" srcId="{8897905F-D15A-4BC3-A965-C050282C6151}" destId="{0B84F767-78CD-4EE5-B4D0-DFC7AAE8318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353127-D361-414C-AD5D-88E89E6A87E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4B28F28-8657-4D21-BB6E-48A0F2C57DEB}">
      <dgm:prSet phldrT="[Text]"/>
      <dgm:spPr/>
      <dgm:t>
        <a:bodyPr/>
        <a:lstStyle/>
        <a:p>
          <a:r>
            <a:rPr lang="en-US" dirty="0"/>
            <a:t>Azure </a:t>
          </a:r>
        </a:p>
        <a:p>
          <a:r>
            <a:rPr lang="en-US" dirty="0"/>
            <a:t>Active Directory</a:t>
          </a:r>
        </a:p>
      </dgm:t>
    </dgm:pt>
    <dgm:pt modelId="{596D6300-E972-4482-8C71-8CB2B57321E3}" type="parTrans" cxnId="{CCF6B38A-285F-4E0D-8C0B-6B2789BECB4A}">
      <dgm:prSet/>
      <dgm:spPr/>
      <dgm:t>
        <a:bodyPr/>
        <a:lstStyle/>
        <a:p>
          <a:endParaRPr lang="en-US"/>
        </a:p>
      </dgm:t>
    </dgm:pt>
    <dgm:pt modelId="{C2B53585-A3A9-4D42-87FA-77D28ECAB1DC}" type="sibTrans" cxnId="{CCF6B38A-285F-4E0D-8C0B-6B2789BECB4A}">
      <dgm:prSet/>
      <dgm:spPr/>
      <dgm:t>
        <a:bodyPr/>
        <a:lstStyle/>
        <a:p>
          <a:endParaRPr lang="en-US"/>
        </a:p>
      </dgm:t>
    </dgm:pt>
    <dgm:pt modelId="{28B5EA8F-2C5D-4C60-9450-96A2AA73FA82}">
      <dgm:prSet phldrT="[Text]"/>
      <dgm:spPr/>
      <dgm:t>
        <a:bodyPr/>
        <a:lstStyle/>
        <a:p>
          <a:r>
            <a:rPr lang="en-US" dirty="0"/>
            <a:t>Active Directory </a:t>
          </a:r>
        </a:p>
        <a:p>
          <a:r>
            <a:rPr lang="en-US" dirty="0"/>
            <a:t>B2B</a:t>
          </a:r>
        </a:p>
      </dgm:t>
    </dgm:pt>
    <dgm:pt modelId="{2BA59057-4E4B-4398-9FBE-B4CB1949C578}" type="parTrans" cxnId="{877CCBA1-E94E-4A88-AB38-AF8045A15486}">
      <dgm:prSet/>
      <dgm:spPr/>
      <dgm:t>
        <a:bodyPr/>
        <a:lstStyle/>
        <a:p>
          <a:endParaRPr lang="en-US"/>
        </a:p>
      </dgm:t>
    </dgm:pt>
    <dgm:pt modelId="{D79E517B-FBE7-4305-87CD-6CB20994510D}" type="sibTrans" cxnId="{877CCBA1-E94E-4A88-AB38-AF8045A15486}">
      <dgm:prSet/>
      <dgm:spPr/>
      <dgm:t>
        <a:bodyPr/>
        <a:lstStyle/>
        <a:p>
          <a:endParaRPr lang="en-US"/>
        </a:p>
      </dgm:t>
    </dgm:pt>
    <dgm:pt modelId="{A61DCA18-A33B-4903-ABDA-6186B705F2DF}">
      <dgm:prSet phldrT="[Text]"/>
      <dgm:spPr/>
      <dgm:t>
        <a:bodyPr/>
        <a:lstStyle/>
        <a:p>
          <a:r>
            <a:rPr lang="en-US" dirty="0"/>
            <a:t>Active Directory B2C</a:t>
          </a:r>
        </a:p>
      </dgm:t>
    </dgm:pt>
    <dgm:pt modelId="{FC8F1B3C-0491-4505-93F1-9644A2AD1127}" type="parTrans" cxnId="{974ABFD7-2C31-4217-9B4E-5FA729FF4068}">
      <dgm:prSet/>
      <dgm:spPr/>
      <dgm:t>
        <a:bodyPr/>
        <a:lstStyle/>
        <a:p>
          <a:endParaRPr lang="en-US"/>
        </a:p>
      </dgm:t>
    </dgm:pt>
    <dgm:pt modelId="{D0CF965C-CE8B-4ED8-968E-0DA17C4DA93A}" type="sibTrans" cxnId="{974ABFD7-2C31-4217-9B4E-5FA729FF4068}">
      <dgm:prSet/>
      <dgm:spPr/>
      <dgm:t>
        <a:bodyPr/>
        <a:lstStyle/>
        <a:p>
          <a:endParaRPr lang="en-US"/>
        </a:p>
      </dgm:t>
    </dgm:pt>
    <dgm:pt modelId="{E74E6B93-FE2F-4614-A3E3-CF31B45C1C8D}">
      <dgm:prSet phldrT="[Text]"/>
      <dgm:spPr/>
      <dgm:t>
        <a:bodyPr/>
        <a:lstStyle/>
        <a:p>
          <a:r>
            <a:rPr lang="en-US" dirty="0"/>
            <a:t>Integrate an App with Azure Active Directory</a:t>
          </a:r>
        </a:p>
      </dgm:t>
    </dgm:pt>
    <dgm:pt modelId="{9BA51F4C-4989-45D2-8BB7-535C89944A4A}" type="parTrans" cxnId="{456A74A4-C5A9-4C94-8550-708E66644A8B}">
      <dgm:prSet/>
      <dgm:spPr/>
      <dgm:t>
        <a:bodyPr/>
        <a:lstStyle/>
        <a:p>
          <a:endParaRPr lang="en-US"/>
        </a:p>
      </dgm:t>
    </dgm:pt>
    <dgm:pt modelId="{626E2923-EC41-46E1-AB76-8B057B207A38}" type="sibTrans" cxnId="{456A74A4-C5A9-4C94-8550-708E66644A8B}">
      <dgm:prSet/>
      <dgm:spPr/>
      <dgm:t>
        <a:bodyPr/>
        <a:lstStyle/>
        <a:p>
          <a:endParaRPr lang="en-US"/>
        </a:p>
      </dgm:t>
    </dgm:pt>
    <dgm:pt modelId="{E6E0122D-9645-4A33-A098-A698134F9C39}">
      <dgm:prSet phldrT="[Text]"/>
      <dgm:spPr/>
      <dgm:t>
        <a:bodyPr/>
        <a:lstStyle/>
        <a:p>
          <a:r>
            <a:rPr lang="en-US" dirty="0"/>
            <a:t>Configure Application Access</a:t>
          </a:r>
        </a:p>
      </dgm:t>
    </dgm:pt>
    <dgm:pt modelId="{69507B30-45D1-433A-9546-748BC9F7B376}" type="parTrans" cxnId="{1E006A38-3E0B-49FD-8CE4-446FD0FAAE47}">
      <dgm:prSet/>
      <dgm:spPr/>
      <dgm:t>
        <a:bodyPr/>
        <a:lstStyle/>
        <a:p>
          <a:endParaRPr lang="en-US"/>
        </a:p>
      </dgm:t>
    </dgm:pt>
    <dgm:pt modelId="{47D1325C-F360-4A7E-8533-4D500E0D7214}" type="sibTrans" cxnId="{1E006A38-3E0B-49FD-8CE4-446FD0FAAE47}">
      <dgm:prSet/>
      <dgm:spPr/>
      <dgm:t>
        <a:bodyPr/>
        <a:lstStyle/>
        <a:p>
          <a:endParaRPr lang="en-US"/>
        </a:p>
      </dgm:t>
    </dgm:pt>
    <dgm:pt modelId="{64A4DDED-FCB0-472A-A5C9-CF9B19D33AF8}" type="pres">
      <dgm:prSet presAssocID="{64353127-D361-414C-AD5D-88E89E6A87EB}" presName="diagram" presStyleCnt="0">
        <dgm:presLayoutVars>
          <dgm:dir/>
          <dgm:resizeHandles val="exact"/>
        </dgm:presLayoutVars>
      </dgm:prSet>
      <dgm:spPr/>
    </dgm:pt>
    <dgm:pt modelId="{C533BDB4-3925-4D01-AEED-A3450663AD88}" type="pres">
      <dgm:prSet presAssocID="{24B28F28-8657-4D21-BB6E-48A0F2C57DEB}" presName="node" presStyleLbl="node1" presStyleIdx="0" presStyleCnt="5">
        <dgm:presLayoutVars>
          <dgm:bulletEnabled val="1"/>
        </dgm:presLayoutVars>
      </dgm:prSet>
      <dgm:spPr/>
    </dgm:pt>
    <dgm:pt modelId="{CAB5C0DE-E7D1-4068-B8EE-0F0CDEAE90BD}" type="pres">
      <dgm:prSet presAssocID="{C2B53585-A3A9-4D42-87FA-77D28ECAB1DC}" presName="sibTrans" presStyleCnt="0"/>
      <dgm:spPr/>
    </dgm:pt>
    <dgm:pt modelId="{7177A76C-4CD1-4B80-AFBA-D6B9BFA5222E}" type="pres">
      <dgm:prSet presAssocID="{28B5EA8F-2C5D-4C60-9450-96A2AA73FA82}" presName="node" presStyleLbl="node1" presStyleIdx="1" presStyleCnt="5">
        <dgm:presLayoutVars>
          <dgm:bulletEnabled val="1"/>
        </dgm:presLayoutVars>
      </dgm:prSet>
      <dgm:spPr/>
    </dgm:pt>
    <dgm:pt modelId="{79DBDCD6-A177-4973-A5BB-36E15986348B}" type="pres">
      <dgm:prSet presAssocID="{D79E517B-FBE7-4305-87CD-6CB20994510D}" presName="sibTrans" presStyleCnt="0"/>
      <dgm:spPr/>
    </dgm:pt>
    <dgm:pt modelId="{E624C149-1DD7-4AE5-B914-2E1E1C8D6298}" type="pres">
      <dgm:prSet presAssocID="{A61DCA18-A33B-4903-ABDA-6186B705F2DF}" presName="node" presStyleLbl="node1" presStyleIdx="2" presStyleCnt="5">
        <dgm:presLayoutVars>
          <dgm:bulletEnabled val="1"/>
        </dgm:presLayoutVars>
      </dgm:prSet>
      <dgm:spPr/>
    </dgm:pt>
    <dgm:pt modelId="{FEF9CE3C-D230-48E6-B1B4-03A3134CEC45}" type="pres">
      <dgm:prSet presAssocID="{D0CF965C-CE8B-4ED8-968E-0DA17C4DA93A}" presName="sibTrans" presStyleCnt="0"/>
      <dgm:spPr/>
    </dgm:pt>
    <dgm:pt modelId="{703B6F97-4D78-485C-B7BE-26CF9D426939}" type="pres">
      <dgm:prSet presAssocID="{E74E6B93-FE2F-4614-A3E3-CF31B45C1C8D}" presName="node" presStyleLbl="node1" presStyleIdx="3" presStyleCnt="5">
        <dgm:presLayoutVars>
          <dgm:bulletEnabled val="1"/>
        </dgm:presLayoutVars>
      </dgm:prSet>
      <dgm:spPr/>
    </dgm:pt>
    <dgm:pt modelId="{DAE955F3-E2CE-4F3D-828E-209DAFFA761D}" type="pres">
      <dgm:prSet presAssocID="{626E2923-EC41-46E1-AB76-8B057B207A38}" presName="sibTrans" presStyleCnt="0"/>
      <dgm:spPr/>
    </dgm:pt>
    <dgm:pt modelId="{6B5C91F1-1EF1-4827-BD49-36E978E84D02}" type="pres">
      <dgm:prSet presAssocID="{E6E0122D-9645-4A33-A098-A698134F9C39}" presName="node" presStyleLbl="node1" presStyleIdx="4" presStyleCnt="5">
        <dgm:presLayoutVars>
          <dgm:bulletEnabled val="1"/>
        </dgm:presLayoutVars>
      </dgm:prSet>
      <dgm:spPr/>
    </dgm:pt>
  </dgm:ptLst>
  <dgm:cxnLst>
    <dgm:cxn modelId="{1E006A38-3E0B-49FD-8CE4-446FD0FAAE47}" srcId="{64353127-D361-414C-AD5D-88E89E6A87EB}" destId="{E6E0122D-9645-4A33-A098-A698134F9C39}" srcOrd="4" destOrd="0" parTransId="{69507B30-45D1-433A-9546-748BC9F7B376}" sibTransId="{47D1325C-F360-4A7E-8533-4D500E0D7214}"/>
    <dgm:cxn modelId="{6EDAF942-C639-41FE-9F48-D76BC7AA8636}" type="presOf" srcId="{28B5EA8F-2C5D-4C60-9450-96A2AA73FA82}" destId="{7177A76C-4CD1-4B80-AFBA-D6B9BFA5222E}" srcOrd="0" destOrd="0" presId="urn:microsoft.com/office/officeart/2005/8/layout/default"/>
    <dgm:cxn modelId="{F7526649-40C7-46A2-BF59-116B7CA8C1CA}" type="presOf" srcId="{E74E6B93-FE2F-4614-A3E3-CF31B45C1C8D}" destId="{703B6F97-4D78-485C-B7BE-26CF9D426939}" srcOrd="0" destOrd="0" presId="urn:microsoft.com/office/officeart/2005/8/layout/default"/>
    <dgm:cxn modelId="{2D7FB84D-E3EC-4838-A851-D307FB1A36A3}" type="presOf" srcId="{24B28F28-8657-4D21-BB6E-48A0F2C57DEB}" destId="{C533BDB4-3925-4D01-AEED-A3450663AD88}" srcOrd="0" destOrd="0" presId="urn:microsoft.com/office/officeart/2005/8/layout/default"/>
    <dgm:cxn modelId="{C840DF73-4BA7-4D42-A4B9-E53D9DDE6E35}" type="presOf" srcId="{64353127-D361-414C-AD5D-88E89E6A87EB}" destId="{64A4DDED-FCB0-472A-A5C9-CF9B19D33AF8}" srcOrd="0" destOrd="0" presId="urn:microsoft.com/office/officeart/2005/8/layout/default"/>
    <dgm:cxn modelId="{1FFA7A7C-DC7D-4539-9928-410D153F1F4E}" type="presOf" srcId="{E6E0122D-9645-4A33-A098-A698134F9C39}" destId="{6B5C91F1-1EF1-4827-BD49-36E978E84D02}" srcOrd="0" destOrd="0" presId="urn:microsoft.com/office/officeart/2005/8/layout/default"/>
    <dgm:cxn modelId="{CCF6B38A-285F-4E0D-8C0B-6B2789BECB4A}" srcId="{64353127-D361-414C-AD5D-88E89E6A87EB}" destId="{24B28F28-8657-4D21-BB6E-48A0F2C57DEB}" srcOrd="0" destOrd="0" parTransId="{596D6300-E972-4482-8C71-8CB2B57321E3}" sibTransId="{C2B53585-A3A9-4D42-87FA-77D28ECAB1DC}"/>
    <dgm:cxn modelId="{8EF9D892-B2E3-4C04-AE72-0EE413B5731E}" type="presOf" srcId="{A61DCA18-A33B-4903-ABDA-6186B705F2DF}" destId="{E624C149-1DD7-4AE5-B914-2E1E1C8D6298}" srcOrd="0" destOrd="0" presId="urn:microsoft.com/office/officeart/2005/8/layout/default"/>
    <dgm:cxn modelId="{877CCBA1-E94E-4A88-AB38-AF8045A15486}" srcId="{64353127-D361-414C-AD5D-88E89E6A87EB}" destId="{28B5EA8F-2C5D-4C60-9450-96A2AA73FA82}" srcOrd="1" destOrd="0" parTransId="{2BA59057-4E4B-4398-9FBE-B4CB1949C578}" sibTransId="{D79E517B-FBE7-4305-87CD-6CB20994510D}"/>
    <dgm:cxn modelId="{456A74A4-C5A9-4C94-8550-708E66644A8B}" srcId="{64353127-D361-414C-AD5D-88E89E6A87EB}" destId="{E74E6B93-FE2F-4614-A3E3-CF31B45C1C8D}" srcOrd="3" destOrd="0" parTransId="{9BA51F4C-4989-45D2-8BB7-535C89944A4A}" sibTransId="{626E2923-EC41-46E1-AB76-8B057B207A38}"/>
    <dgm:cxn modelId="{974ABFD7-2C31-4217-9B4E-5FA729FF4068}" srcId="{64353127-D361-414C-AD5D-88E89E6A87EB}" destId="{A61DCA18-A33B-4903-ABDA-6186B705F2DF}" srcOrd="2" destOrd="0" parTransId="{FC8F1B3C-0491-4505-93F1-9644A2AD1127}" sibTransId="{D0CF965C-CE8B-4ED8-968E-0DA17C4DA93A}"/>
    <dgm:cxn modelId="{A2FFD7BC-3142-43A4-B262-165B2A4CEB20}" type="presParOf" srcId="{64A4DDED-FCB0-472A-A5C9-CF9B19D33AF8}" destId="{C533BDB4-3925-4D01-AEED-A3450663AD88}" srcOrd="0" destOrd="0" presId="urn:microsoft.com/office/officeart/2005/8/layout/default"/>
    <dgm:cxn modelId="{60EA5FD5-DDA6-4793-A0E3-C83814711A32}" type="presParOf" srcId="{64A4DDED-FCB0-472A-A5C9-CF9B19D33AF8}" destId="{CAB5C0DE-E7D1-4068-B8EE-0F0CDEAE90BD}" srcOrd="1" destOrd="0" presId="urn:microsoft.com/office/officeart/2005/8/layout/default"/>
    <dgm:cxn modelId="{C35D836F-F400-4D46-8E56-255A2E302EA6}" type="presParOf" srcId="{64A4DDED-FCB0-472A-A5C9-CF9B19D33AF8}" destId="{7177A76C-4CD1-4B80-AFBA-D6B9BFA5222E}" srcOrd="2" destOrd="0" presId="urn:microsoft.com/office/officeart/2005/8/layout/default"/>
    <dgm:cxn modelId="{E8C87D04-6DAA-433A-B7E0-A3DB7A6ED09F}" type="presParOf" srcId="{64A4DDED-FCB0-472A-A5C9-CF9B19D33AF8}" destId="{79DBDCD6-A177-4973-A5BB-36E15986348B}" srcOrd="3" destOrd="0" presId="urn:microsoft.com/office/officeart/2005/8/layout/default"/>
    <dgm:cxn modelId="{B5F1262F-EB57-4318-A0DE-8822702BB22E}" type="presParOf" srcId="{64A4DDED-FCB0-472A-A5C9-CF9B19D33AF8}" destId="{E624C149-1DD7-4AE5-B914-2E1E1C8D6298}" srcOrd="4" destOrd="0" presId="urn:microsoft.com/office/officeart/2005/8/layout/default"/>
    <dgm:cxn modelId="{7FF257B3-3AAD-4A9D-8B7F-2ECE03B7E182}" type="presParOf" srcId="{64A4DDED-FCB0-472A-A5C9-CF9B19D33AF8}" destId="{FEF9CE3C-D230-48E6-B1B4-03A3134CEC45}" srcOrd="5" destOrd="0" presId="urn:microsoft.com/office/officeart/2005/8/layout/default"/>
    <dgm:cxn modelId="{FCB2F4ED-2781-4C85-AC54-690F055581DB}" type="presParOf" srcId="{64A4DDED-FCB0-472A-A5C9-CF9B19D33AF8}" destId="{703B6F97-4D78-485C-B7BE-26CF9D426939}" srcOrd="6" destOrd="0" presId="urn:microsoft.com/office/officeart/2005/8/layout/default"/>
    <dgm:cxn modelId="{BC686897-B76F-49E6-93F0-F3DC11A58EDC}" type="presParOf" srcId="{64A4DDED-FCB0-472A-A5C9-CF9B19D33AF8}" destId="{DAE955F3-E2CE-4F3D-828E-209DAFFA761D}" srcOrd="7" destOrd="0" presId="urn:microsoft.com/office/officeart/2005/8/layout/default"/>
    <dgm:cxn modelId="{8D67106D-6F52-4C86-AC23-FF11C54677C1}" type="presParOf" srcId="{64A4DDED-FCB0-472A-A5C9-CF9B19D33AF8}" destId="{6B5C91F1-1EF1-4827-BD49-36E978E84D02}"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8B2904-718E-41A3-89C4-6451F5824DF2}">
      <dsp:nvSpPr>
        <dsp:cNvPr id="0" name=""/>
        <dsp:cNvSpPr/>
      </dsp:nvSpPr>
      <dsp:spPr>
        <a:xfrm>
          <a:off x="217964" y="392785"/>
          <a:ext cx="2370934" cy="2008878"/>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2FE524D2-286E-4BAA-8FE0-FE862AB2FF7A}">
      <dsp:nvSpPr>
        <dsp:cNvPr id="0" name=""/>
        <dsp:cNvSpPr/>
      </dsp:nvSpPr>
      <dsp:spPr>
        <a:xfrm>
          <a:off x="2273177" y="673904"/>
          <a:ext cx="1124262" cy="11701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t>Short task description</a:t>
          </a:r>
        </a:p>
        <a:p>
          <a:pPr marL="114300" lvl="1" indent="-114300" algn="l" defTabSz="533400">
            <a:lnSpc>
              <a:spcPct val="90000"/>
            </a:lnSpc>
            <a:spcBef>
              <a:spcPct val="0"/>
            </a:spcBef>
            <a:spcAft>
              <a:spcPct val="15000"/>
            </a:spcAft>
            <a:buChar char="•"/>
          </a:pPr>
          <a:r>
            <a:rPr lang="en-US" sz="1200" kern="1200" dirty="0"/>
            <a:t>Short task description</a:t>
          </a:r>
        </a:p>
      </dsp:txBody>
      <dsp:txXfrm>
        <a:off x="2306106" y="706833"/>
        <a:ext cx="1058404" cy="1104277"/>
      </dsp:txXfrm>
    </dsp:sp>
    <dsp:sp modelId="{D0F27C92-16A6-41C6-9359-33A37237EDA7}">
      <dsp:nvSpPr>
        <dsp:cNvPr id="0" name=""/>
        <dsp:cNvSpPr/>
      </dsp:nvSpPr>
      <dsp:spPr>
        <a:xfrm>
          <a:off x="217964" y="9735"/>
          <a:ext cx="2370934" cy="3459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Conceive</a:t>
          </a:r>
        </a:p>
      </dsp:txBody>
      <dsp:txXfrm>
        <a:off x="217964" y="9735"/>
        <a:ext cx="2370934" cy="345920"/>
      </dsp:txXfrm>
    </dsp:sp>
    <dsp:sp modelId="{4C5C1B18-6773-4B75-B34C-F5CE5583B342}">
      <dsp:nvSpPr>
        <dsp:cNvPr id="0" name=""/>
        <dsp:cNvSpPr/>
      </dsp:nvSpPr>
      <dsp:spPr>
        <a:xfrm>
          <a:off x="3730883" y="392785"/>
          <a:ext cx="2370934" cy="2008878"/>
        </a:xfrm>
        <a:prstGeom prst="rect">
          <a:avLst/>
        </a:prstGeom>
        <a:blipFill dpi="0" rotWithShape="1">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CAB36267-3530-4860-AA5F-75317FE44861}">
      <dsp:nvSpPr>
        <dsp:cNvPr id="0" name=""/>
        <dsp:cNvSpPr/>
      </dsp:nvSpPr>
      <dsp:spPr>
        <a:xfrm>
          <a:off x="5786095" y="673904"/>
          <a:ext cx="1124262" cy="11701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a:t>Short task description</a:t>
          </a:r>
          <a:endParaRPr lang="en-US" sz="1200" kern="1200" dirty="0"/>
        </a:p>
        <a:p>
          <a:pPr marL="114300" lvl="1" indent="-114300" algn="l" defTabSz="533400">
            <a:lnSpc>
              <a:spcPct val="90000"/>
            </a:lnSpc>
            <a:spcBef>
              <a:spcPct val="0"/>
            </a:spcBef>
            <a:spcAft>
              <a:spcPct val="15000"/>
            </a:spcAft>
            <a:buChar char="•"/>
          </a:pPr>
          <a:r>
            <a:rPr lang="en-US" sz="1200" kern="1200" dirty="0"/>
            <a:t>Short task description</a:t>
          </a:r>
        </a:p>
      </dsp:txBody>
      <dsp:txXfrm>
        <a:off x="5819024" y="706833"/>
        <a:ext cx="1058404" cy="1104277"/>
      </dsp:txXfrm>
    </dsp:sp>
    <dsp:sp modelId="{20FFA2E5-059F-4C2E-A9DE-D98F16633900}">
      <dsp:nvSpPr>
        <dsp:cNvPr id="0" name=""/>
        <dsp:cNvSpPr/>
      </dsp:nvSpPr>
      <dsp:spPr>
        <a:xfrm>
          <a:off x="3730883" y="9735"/>
          <a:ext cx="2370934" cy="3459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Develop</a:t>
          </a:r>
        </a:p>
      </dsp:txBody>
      <dsp:txXfrm>
        <a:off x="3730883" y="9735"/>
        <a:ext cx="2370934" cy="345920"/>
      </dsp:txXfrm>
    </dsp:sp>
    <dsp:sp modelId="{F66FE038-34D5-4C87-ACDE-F388EEEC3051}">
      <dsp:nvSpPr>
        <dsp:cNvPr id="0" name=""/>
        <dsp:cNvSpPr/>
      </dsp:nvSpPr>
      <dsp:spPr>
        <a:xfrm>
          <a:off x="217964" y="3102660"/>
          <a:ext cx="2370934" cy="2008878"/>
        </a:xfrm>
        <a:prstGeom prst="rect">
          <a:avLst/>
        </a:prstGeom>
        <a:blipFill dpi="0" rotWithShape="1">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879AE2B7-A9C2-4481-B0D2-643D27340AE9}">
      <dsp:nvSpPr>
        <dsp:cNvPr id="0" name=""/>
        <dsp:cNvSpPr/>
      </dsp:nvSpPr>
      <dsp:spPr>
        <a:xfrm>
          <a:off x="2273177" y="3383779"/>
          <a:ext cx="1124262" cy="11701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a:t>Short task description</a:t>
          </a:r>
          <a:endParaRPr lang="en-US" sz="1200" kern="1200" dirty="0"/>
        </a:p>
        <a:p>
          <a:pPr marL="114300" lvl="1" indent="-114300" algn="l" defTabSz="533400">
            <a:lnSpc>
              <a:spcPct val="90000"/>
            </a:lnSpc>
            <a:spcBef>
              <a:spcPct val="0"/>
            </a:spcBef>
            <a:spcAft>
              <a:spcPct val="15000"/>
            </a:spcAft>
            <a:buChar char="•"/>
          </a:pPr>
          <a:r>
            <a:rPr lang="en-US" sz="1200" kern="1200" dirty="0"/>
            <a:t>Short task description</a:t>
          </a:r>
        </a:p>
      </dsp:txBody>
      <dsp:txXfrm>
        <a:off x="2306106" y="3416708"/>
        <a:ext cx="1058404" cy="1104277"/>
      </dsp:txXfrm>
    </dsp:sp>
    <dsp:sp modelId="{1D95D0DA-EC94-4AD6-9B26-37C055140371}">
      <dsp:nvSpPr>
        <dsp:cNvPr id="0" name=""/>
        <dsp:cNvSpPr/>
      </dsp:nvSpPr>
      <dsp:spPr>
        <a:xfrm>
          <a:off x="217964" y="2719611"/>
          <a:ext cx="2370934" cy="3459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Test</a:t>
          </a:r>
        </a:p>
      </dsp:txBody>
      <dsp:txXfrm>
        <a:off x="217964" y="2719611"/>
        <a:ext cx="2370934" cy="345920"/>
      </dsp:txXfrm>
    </dsp:sp>
    <dsp:sp modelId="{9AF04D26-076E-4C4B-9386-A00C90DB7204}">
      <dsp:nvSpPr>
        <dsp:cNvPr id="0" name=""/>
        <dsp:cNvSpPr/>
      </dsp:nvSpPr>
      <dsp:spPr>
        <a:xfrm>
          <a:off x="3730883" y="3102660"/>
          <a:ext cx="2370934" cy="2008878"/>
        </a:xfrm>
        <a:prstGeom prst="rect">
          <a:avLst/>
        </a:prstGeom>
        <a:blipFill dpi="0" rotWithShape="1">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a:noFill/>
        </a:ln>
        <a:effectLst/>
      </dsp:spPr>
      <dsp:style>
        <a:lnRef idx="0">
          <a:scrgbClr r="0" g="0" b="0"/>
        </a:lnRef>
        <a:fillRef idx="1">
          <a:scrgbClr r="0" g="0" b="0"/>
        </a:fillRef>
        <a:effectRef idx="2">
          <a:scrgbClr r="0" g="0" b="0"/>
        </a:effectRef>
        <a:fontRef idx="minor"/>
      </dsp:style>
    </dsp:sp>
    <dsp:sp modelId="{07FE7290-9F63-4C91-9421-C70C56C92AB8}">
      <dsp:nvSpPr>
        <dsp:cNvPr id="0" name=""/>
        <dsp:cNvSpPr/>
      </dsp:nvSpPr>
      <dsp:spPr>
        <a:xfrm>
          <a:off x="5786095" y="3383779"/>
          <a:ext cx="1124262" cy="1170135"/>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n-US" sz="1200" kern="1200"/>
            <a:t>Short task description</a:t>
          </a:r>
          <a:endParaRPr lang="en-US" sz="1200" kern="1200" dirty="0"/>
        </a:p>
        <a:p>
          <a:pPr marL="114300" lvl="1" indent="-114300" algn="l" defTabSz="533400">
            <a:lnSpc>
              <a:spcPct val="90000"/>
            </a:lnSpc>
            <a:spcBef>
              <a:spcPct val="0"/>
            </a:spcBef>
            <a:spcAft>
              <a:spcPct val="15000"/>
            </a:spcAft>
            <a:buChar char="•"/>
          </a:pPr>
          <a:r>
            <a:rPr lang="en-US" sz="1200" kern="1200" dirty="0"/>
            <a:t>Short task description</a:t>
          </a:r>
        </a:p>
      </dsp:txBody>
      <dsp:txXfrm>
        <a:off x="5819024" y="3416708"/>
        <a:ext cx="1058404" cy="1104277"/>
      </dsp:txXfrm>
    </dsp:sp>
    <dsp:sp modelId="{4D760101-CAA2-41D5-95F3-B66D10C6FAC1}">
      <dsp:nvSpPr>
        <dsp:cNvPr id="0" name=""/>
        <dsp:cNvSpPr/>
      </dsp:nvSpPr>
      <dsp:spPr>
        <a:xfrm>
          <a:off x="3730883" y="2719611"/>
          <a:ext cx="2370934" cy="34592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Implement</a:t>
          </a:r>
        </a:p>
      </dsp:txBody>
      <dsp:txXfrm>
        <a:off x="3730883" y="2719611"/>
        <a:ext cx="2370934" cy="345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DBCCDE-1263-479A-98E9-4E5F0DC55C9A}">
      <dsp:nvSpPr>
        <dsp:cNvPr id="0" name=""/>
        <dsp:cNvSpPr/>
      </dsp:nvSpPr>
      <dsp:spPr>
        <a:xfrm>
          <a:off x="716" y="506202"/>
          <a:ext cx="2793317" cy="1675990"/>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Local Redundant Storage</a:t>
          </a:r>
        </a:p>
      </dsp:txBody>
      <dsp:txXfrm>
        <a:off x="716" y="506202"/>
        <a:ext cx="2793317" cy="1675990"/>
      </dsp:txXfrm>
    </dsp:sp>
    <dsp:sp modelId="{2D8DB0A7-B5E2-4463-9391-EDA816B5F074}">
      <dsp:nvSpPr>
        <dsp:cNvPr id="0" name=""/>
        <dsp:cNvSpPr/>
      </dsp:nvSpPr>
      <dsp:spPr>
        <a:xfrm>
          <a:off x="3073365" y="506202"/>
          <a:ext cx="2793317" cy="1675990"/>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Zone Redundant Storage</a:t>
          </a:r>
        </a:p>
      </dsp:txBody>
      <dsp:txXfrm>
        <a:off x="3073365" y="506202"/>
        <a:ext cx="2793317" cy="1675990"/>
      </dsp:txXfrm>
    </dsp:sp>
    <dsp:sp modelId="{6D0CBD03-CDF6-4B8B-B437-6CB5EE1A9CC6}">
      <dsp:nvSpPr>
        <dsp:cNvPr id="0" name=""/>
        <dsp:cNvSpPr/>
      </dsp:nvSpPr>
      <dsp:spPr>
        <a:xfrm>
          <a:off x="716" y="2461524"/>
          <a:ext cx="2793317" cy="1675990"/>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Geo Redundant Storage</a:t>
          </a:r>
        </a:p>
      </dsp:txBody>
      <dsp:txXfrm>
        <a:off x="716" y="2461524"/>
        <a:ext cx="2793317" cy="1675990"/>
      </dsp:txXfrm>
    </dsp:sp>
    <dsp:sp modelId="{0B84F767-78CD-4EE5-B4D0-DFC7AAE83188}">
      <dsp:nvSpPr>
        <dsp:cNvPr id="0" name=""/>
        <dsp:cNvSpPr/>
      </dsp:nvSpPr>
      <dsp:spPr>
        <a:xfrm>
          <a:off x="3073365" y="2461524"/>
          <a:ext cx="2793317" cy="167599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Read Access Geo Redundant Storage</a:t>
          </a:r>
        </a:p>
      </dsp:txBody>
      <dsp:txXfrm>
        <a:off x="3073365" y="2461524"/>
        <a:ext cx="2793317" cy="1675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3BDB4-3925-4D01-AEED-A3450663AD88}">
      <dsp:nvSpPr>
        <dsp:cNvPr id="0" name=""/>
        <dsp:cNvSpPr/>
      </dsp:nvSpPr>
      <dsp:spPr>
        <a:xfrm>
          <a:off x="0" y="768035"/>
          <a:ext cx="2985526" cy="179131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Azure </a:t>
          </a:r>
        </a:p>
        <a:p>
          <a:pPr marL="0" lvl="0" indent="0" algn="ctr" defTabSz="1333500">
            <a:lnSpc>
              <a:spcPct val="90000"/>
            </a:lnSpc>
            <a:spcBef>
              <a:spcPct val="0"/>
            </a:spcBef>
            <a:spcAft>
              <a:spcPct val="35000"/>
            </a:spcAft>
            <a:buNone/>
          </a:pPr>
          <a:r>
            <a:rPr lang="en-US" sz="3000" kern="1200" dirty="0"/>
            <a:t>Active Directory</a:t>
          </a:r>
        </a:p>
      </dsp:txBody>
      <dsp:txXfrm>
        <a:off x="0" y="768035"/>
        <a:ext cx="2985526" cy="1791315"/>
      </dsp:txXfrm>
    </dsp:sp>
    <dsp:sp modelId="{7177A76C-4CD1-4B80-AFBA-D6B9BFA5222E}">
      <dsp:nvSpPr>
        <dsp:cNvPr id="0" name=""/>
        <dsp:cNvSpPr/>
      </dsp:nvSpPr>
      <dsp:spPr>
        <a:xfrm>
          <a:off x="3284079" y="768035"/>
          <a:ext cx="2985526" cy="1791315"/>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Active Directory </a:t>
          </a:r>
        </a:p>
        <a:p>
          <a:pPr marL="0" lvl="0" indent="0" algn="ctr" defTabSz="1333500">
            <a:lnSpc>
              <a:spcPct val="90000"/>
            </a:lnSpc>
            <a:spcBef>
              <a:spcPct val="0"/>
            </a:spcBef>
            <a:spcAft>
              <a:spcPct val="35000"/>
            </a:spcAft>
            <a:buNone/>
          </a:pPr>
          <a:r>
            <a:rPr lang="en-US" sz="3000" kern="1200" dirty="0"/>
            <a:t>B2B</a:t>
          </a:r>
        </a:p>
      </dsp:txBody>
      <dsp:txXfrm>
        <a:off x="3284079" y="768035"/>
        <a:ext cx="2985526" cy="1791315"/>
      </dsp:txXfrm>
    </dsp:sp>
    <dsp:sp modelId="{E624C149-1DD7-4AE5-B914-2E1E1C8D6298}">
      <dsp:nvSpPr>
        <dsp:cNvPr id="0" name=""/>
        <dsp:cNvSpPr/>
      </dsp:nvSpPr>
      <dsp:spPr>
        <a:xfrm>
          <a:off x="6568158" y="768035"/>
          <a:ext cx="2985526" cy="1791315"/>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Active Directory B2C</a:t>
          </a:r>
        </a:p>
      </dsp:txBody>
      <dsp:txXfrm>
        <a:off x="6568158" y="768035"/>
        <a:ext cx="2985526" cy="1791315"/>
      </dsp:txXfrm>
    </dsp:sp>
    <dsp:sp modelId="{703B6F97-4D78-485C-B7BE-26CF9D426939}">
      <dsp:nvSpPr>
        <dsp:cNvPr id="0" name=""/>
        <dsp:cNvSpPr/>
      </dsp:nvSpPr>
      <dsp:spPr>
        <a:xfrm>
          <a:off x="1642039" y="2857904"/>
          <a:ext cx="2985526" cy="179131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Integrate an App with Azure Active Directory</a:t>
          </a:r>
        </a:p>
      </dsp:txBody>
      <dsp:txXfrm>
        <a:off x="1642039" y="2857904"/>
        <a:ext cx="2985526" cy="1791315"/>
      </dsp:txXfrm>
    </dsp:sp>
    <dsp:sp modelId="{6B5C91F1-1EF1-4827-BD49-36E978E84D02}">
      <dsp:nvSpPr>
        <dsp:cNvPr id="0" name=""/>
        <dsp:cNvSpPr/>
      </dsp:nvSpPr>
      <dsp:spPr>
        <a:xfrm>
          <a:off x="4926118" y="2857904"/>
          <a:ext cx="2985526" cy="1791315"/>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Configure Application Access</a:t>
          </a:r>
        </a:p>
      </dsp:txBody>
      <dsp:txXfrm>
        <a:off x="4926118" y="2857904"/>
        <a:ext cx="2985526" cy="1791315"/>
      </dsp:txXfrm>
    </dsp:sp>
  </dsp:spTree>
</dsp:drawing>
</file>

<file path=ppt/diagrams/layout1.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2/26/2018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2/26/2018</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a:p>
        </p:txBody>
      </p:sp>
    </p:spTree>
    <p:extLst>
      <p:ext uri="{BB962C8B-B14F-4D97-AF65-F5344CB8AC3E}">
        <p14:creationId xmlns:p14="http://schemas.microsoft.com/office/powerpoint/2010/main" val="2674205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8465764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Footer Placeholder 3"/>
          <p:cNvSpPr>
            <a:spLocks noGrp="1"/>
          </p:cNvSpPr>
          <p:nvPr>
            <p:ph type="ftr" sz="quarter" idx="10"/>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E74353ED-ACB2-44BF-A903-985B0AF962B7}"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31977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ffectLst/>
            </a:endParaRPr>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290664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2AABF77-E2E4-44CA-BA5C-65E132CF08D8}"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5"/>
          <p:cNvSpPr>
            <a:spLocks noGrp="1"/>
          </p:cNvSpPr>
          <p:nvPr>
            <p:ph type="ftr" sz="quarter" idx="4"/>
          </p:nvPr>
        </p:nvSpPr>
        <p:spPr>
          <a:xfrm>
            <a:off x="0" y="8686800"/>
            <a:ext cx="5920740" cy="355964"/>
          </a:xfrm>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 2013 Microsoft Corporation. All rights reserved. Microsoft, Windows and other product names are or may be registered trademarks and/or trademarks in the U.S. and/or other countries.</a:t>
            </a:r>
          </a:p>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solidFill>
                  <a:srgbClr val="000000"/>
                </a:solidFill>
                <a:effectLst/>
                <a:uLnTx/>
                <a:uFillTx/>
                <a:latin typeface="Calibri"/>
                <a:ea typeface="+mn-ea"/>
                <a:cs typeface="+mn-cs"/>
              </a:rPr>
            </a:br>
            <a:r>
              <a:rPr kumimoji="0" lang="en-US" sz="4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7376781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 2:43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2877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other targets for hyperlinks that are not covered in the course (such as Frame).</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2/26/2018 12:36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Tree>
    <p:extLst>
      <p:ext uri="{BB962C8B-B14F-4D97-AF65-F5344CB8AC3E}">
        <p14:creationId xmlns:p14="http://schemas.microsoft.com/office/powerpoint/2010/main" val="2362254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48</a:t>
            </a:fld>
            <a:endParaRPr lang="en-US"/>
          </a:p>
        </p:txBody>
      </p:sp>
    </p:spTree>
    <p:extLst>
      <p:ext uri="{BB962C8B-B14F-4D97-AF65-F5344CB8AC3E}">
        <p14:creationId xmlns:p14="http://schemas.microsoft.com/office/powerpoint/2010/main" val="1801605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1221E5-7225-48EB-A4EE-420E7BFCF705}" type="slidenum">
              <a:rPr lang="en-US" smtClean="0"/>
              <a:pPr/>
              <a:t>3</a:t>
            </a:fld>
            <a:endParaRPr lang="en-US"/>
          </a:p>
        </p:txBody>
      </p:sp>
    </p:spTree>
    <p:extLst>
      <p:ext uri="{BB962C8B-B14F-4D97-AF65-F5344CB8AC3E}">
        <p14:creationId xmlns:p14="http://schemas.microsoft.com/office/powerpoint/2010/main" val="412346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Microsoft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2/26/2018 12:36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9</a:t>
            </a:fld>
            <a:endParaRPr lang="en-US" dirty="0"/>
          </a:p>
        </p:txBody>
      </p:sp>
    </p:spTree>
    <p:extLst>
      <p:ext uri="{BB962C8B-B14F-4D97-AF65-F5344CB8AC3E}">
        <p14:creationId xmlns:p14="http://schemas.microsoft.com/office/powerpoint/2010/main" val="28131086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HDInsight uses the </a:t>
            </a:r>
            <a:r>
              <a:rPr lang="en-US" b="1" dirty="0"/>
              <a:t>Hortonworks Data Platform (HDP)</a:t>
            </a:r>
            <a:r>
              <a:rPr lang="en-US" dirty="0"/>
              <a:t> Hadoop distribution</a:t>
            </a:r>
          </a:p>
          <a:p>
            <a:endParaRPr lang="en-US" dirty="0"/>
          </a:p>
          <a:p>
            <a:r>
              <a:rPr lang="en-US" dirty="0"/>
              <a:t>With that there are various</a:t>
            </a:r>
            <a:r>
              <a:rPr lang="en-US" baseline="0" dirty="0"/>
              <a:t> types of clusters that can be used- and that really depends on data and purpose:</a:t>
            </a:r>
            <a:endParaRPr lang="en-US" dirty="0"/>
          </a:p>
          <a:p>
            <a:endParaRPr lang="en-US" baseline="0" dirty="0"/>
          </a:p>
          <a:p>
            <a:r>
              <a:rPr lang="en-US" baseline="0" dirty="0"/>
              <a:t>Spark  - in-memory analytics : SQL&amp; ML</a:t>
            </a:r>
          </a:p>
          <a:p>
            <a:r>
              <a:rPr lang="en-US" dirty="0"/>
              <a:t>Spark processing engine is built for speed, ease of use, and sophisticated analytics. Spark's in-memory computation capabilities make it a good choice for  </a:t>
            </a:r>
            <a:endParaRPr lang="en-US" baseline="0" dirty="0"/>
          </a:p>
          <a:p>
            <a:endParaRPr lang="en-US" baseline="0" dirty="0"/>
          </a:p>
          <a:p>
            <a:r>
              <a:rPr lang="en-US" baseline="0" dirty="0" err="1"/>
              <a:t>Hbase</a:t>
            </a:r>
            <a:r>
              <a:rPr lang="en-US" baseline="0" dirty="0"/>
              <a:t> – </a:t>
            </a:r>
            <a:r>
              <a:rPr lang="en-US" baseline="0" dirty="0" err="1"/>
              <a:t>noSQL</a:t>
            </a:r>
            <a:r>
              <a:rPr lang="en-US" baseline="0" dirty="0"/>
              <a:t> for unstructured/</a:t>
            </a:r>
            <a:r>
              <a:rPr lang="en-US" baseline="0" dirty="0" err="1"/>
              <a:t>semistructured</a:t>
            </a:r>
            <a:r>
              <a:rPr lang="en-US" baseline="0" dirty="0"/>
              <a:t> data</a:t>
            </a:r>
          </a:p>
          <a:p>
            <a:r>
              <a:rPr lang="en-US" baseline="0" dirty="0"/>
              <a:t>Storm –  streaming but better for real time analysis</a:t>
            </a:r>
          </a:p>
          <a:p>
            <a:endParaRPr lang="en-US" baseline="0" dirty="0"/>
          </a:p>
          <a:p>
            <a:r>
              <a:rPr lang="en-US" baseline="0" dirty="0"/>
              <a:t>Key to know what integrates with:</a:t>
            </a:r>
          </a:p>
          <a:p>
            <a:r>
              <a:rPr lang="en-US" baseline="0" dirty="0" err="1"/>
              <a:t>PowerBI</a:t>
            </a:r>
            <a:r>
              <a:rPr lang="en-US" baseline="0" dirty="0"/>
              <a:t>, Excel, SSAS, SSRS.</a:t>
            </a:r>
            <a:endParaRPr lang="en-US" dirty="0"/>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C7DD1B-F37C-4560-8AF2-E71C76F14CED}" type="datetime1">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2/26/2018</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
        <p:nvSpPr>
          <p:cNvPr id="10" name="Footer Placeholder 9"/>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8978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75063" y="850900"/>
            <a:ext cx="2992437" cy="1684338"/>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pitchFamily="34" charset="0"/>
                <a:ea typeface="+mn-ea"/>
                <a:cs typeface="+mn-cs"/>
              </a:rPr>
              <a:t>SMSG Readiness</a:t>
            </a: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0E77B2B4-D237-4BCC-95D9-1D4EDEE25D63}"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78934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95688" y="685800"/>
            <a:ext cx="3181350" cy="1789113"/>
          </a:xfrm>
        </p:spPr>
      </p:sp>
      <p:sp>
        <p:nvSpPr>
          <p:cNvPr id="3" name="Notes Placeholder 2"/>
          <p:cNvSpPr>
            <a:spLocks noGrp="1"/>
          </p:cNvSpPr>
          <p:nvPr>
            <p:ph type="body" idx="1"/>
          </p:nvPr>
        </p:nvSpPr>
        <p:spPr/>
        <p:txBody>
          <a:bodyPr/>
          <a:lstStyle/>
          <a:p>
            <a:pPr marL="0" lvl="1" indent="0">
              <a:buNone/>
            </a:pPr>
            <a:endParaRPr lang="en-NZ"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5"/>
          <p:cNvSpPr>
            <a:spLocks noGrp="1"/>
          </p:cNvSpPr>
          <p:nvPr>
            <p:ph type="ftr" sz="quarter" idx="4"/>
          </p:nvPr>
        </p:nvSpPr>
        <p:spPr>
          <a:xfrm>
            <a:off x="0" y="8686800"/>
            <a:ext cx="5920740" cy="355964"/>
          </a:xfrm>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 2013 Microsoft Corporation. All rights reserved. Microsoft, Windows and other product names are or may be registered trademarks and/or trademarks in the U.S. and/or other countries.</a:t>
            </a:r>
          </a:p>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solidFill>
                  <a:srgbClr val="000000"/>
                </a:solidFill>
                <a:effectLst/>
                <a:uLnTx/>
                <a:uFillTx/>
                <a:latin typeface="Calibri"/>
                <a:ea typeface="+mn-ea"/>
                <a:cs typeface="+mn-cs"/>
              </a:rPr>
            </a:br>
            <a:r>
              <a:rPr kumimoji="0" lang="en-US" sz="4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1501498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7EC2E71-BC3B-49B8-B2BF-93DCC9B91A9A}" type="datetime1">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10" name="Footer Placeholder 9"/>
          <p:cNvSpPr>
            <a:spLocks noGrp="1"/>
          </p:cNvSpPr>
          <p:nvPr>
            <p:ph type="ftr" sz="quarter" idx="1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317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0"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90EC29EE-A8AD-4CE0-9C0B-116E0D4D7533}"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2/26/2018 2:12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310249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95688" y="685800"/>
            <a:ext cx="3181350" cy="1789113"/>
          </a:xfrm>
        </p:spPr>
      </p:sp>
      <p:sp>
        <p:nvSpPr>
          <p:cNvPr id="3" name="Notes Placeholder 2"/>
          <p:cNvSpPr>
            <a:spLocks noGrp="1"/>
          </p:cNvSpPr>
          <p:nvPr>
            <p:ph type="body" idx="1"/>
          </p:nvPr>
        </p:nvSpPr>
        <p:spPr/>
        <p:txBody>
          <a:bodyPr/>
          <a:lstStyle/>
          <a:p>
            <a:pPr marL="0" lvl="1" indent="0">
              <a:buNone/>
            </a:pPr>
            <a:endParaRPr lang="en-NZ" dirty="0"/>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8B263312-38AA-4E1E-B2B5-0F8F122B24FE}"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5"/>
          <p:cNvSpPr>
            <a:spLocks noGrp="1"/>
          </p:cNvSpPr>
          <p:nvPr>
            <p:ph type="ftr" sz="quarter" idx="4"/>
          </p:nvPr>
        </p:nvSpPr>
        <p:spPr>
          <a:xfrm>
            <a:off x="0" y="8686800"/>
            <a:ext cx="5920740" cy="355964"/>
          </a:xfrm>
        </p:spPr>
        <p:txBody>
          <a:bodyPr/>
          <a:lstStyle/>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 2013 Microsoft Corporation. All rights reserved. Microsoft, Windows and other product names are or may be registered trademarks and/or trademarks in the U.S. and/or other countries.</a:t>
            </a:r>
          </a:p>
          <a:p>
            <a:pPr marL="571500" marR="0" lvl="0" indent="0" algn="l" defTabSz="932742" rtl="0" eaLnBrk="1" fontAlgn="auto" latinLnBrk="0" hangingPunct="1">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solidFill>
                  <a:srgbClr val="000000"/>
                </a:solidFill>
                <a:effectLst/>
                <a:uLnTx/>
                <a:uFillTx/>
                <a:latin typeface="Calibri"/>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400" b="0" i="0" u="none" strike="noStrike" kern="1200" cap="none" spc="0" normalizeH="0" baseline="0" noProof="0" dirty="0">
                <a:ln>
                  <a:noFill/>
                </a:ln>
                <a:solidFill>
                  <a:srgbClr val="000000"/>
                </a:solidFill>
                <a:effectLst/>
                <a:uLnTx/>
                <a:uFillTx/>
                <a:latin typeface="Calibri"/>
                <a:ea typeface="+mn-ea"/>
                <a:cs typeface="+mn-cs"/>
              </a:rPr>
            </a:br>
            <a:r>
              <a:rPr kumimoji="0" lang="en-US" sz="400" b="0" i="0" u="none" strike="noStrike" kern="1200" cap="none" spc="0" normalizeH="0" baseline="0" noProof="0" dirty="0">
                <a:ln>
                  <a:noFill/>
                </a:ln>
                <a:solidFill>
                  <a:srgbClr val="000000"/>
                </a:solidFill>
                <a:effectLst/>
                <a:uLnTx/>
                <a:uFillTx/>
                <a:latin typeface="Calibri"/>
                <a:ea typeface="+mn-ea"/>
                <a:cs typeface="+mn-cs"/>
              </a:rPr>
              <a:t>MICROSOFT MAKES NO WARRANTIES, EXPRESS, IMPLIED OR STATUTORY, AS TO THE INFORMATION IN THIS PRESENTATION.</a:t>
            </a:r>
          </a:p>
        </p:txBody>
      </p:sp>
    </p:spTree>
    <p:extLst>
      <p:ext uri="{BB962C8B-B14F-4D97-AF65-F5344CB8AC3E}">
        <p14:creationId xmlns:p14="http://schemas.microsoft.com/office/powerpoint/2010/main" val="873109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3.svg"/></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11" Type="http://schemas.openxmlformats.org/officeDocument/2006/relationships/image" Target="../media/image24.GIF"/><Relationship Id="rId5" Type="http://schemas.openxmlformats.org/officeDocument/2006/relationships/image" Target="../media/image18.png"/><Relationship Id="rId10" Type="http://schemas.openxmlformats.org/officeDocument/2006/relationships/image" Target="../media/image23.gif"/><Relationship Id="rId4" Type="http://schemas.openxmlformats.org/officeDocument/2006/relationships/image" Target="../media/image17.jpg"/><Relationship Id="rId9" Type="http://schemas.openxmlformats.org/officeDocument/2006/relationships/image" Target="../media/image22.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bwMode="ltGray">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9" name="Rectangle 8"/>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p:nvSpPr>
        <p:spPr bwMode="ltGray">
          <a:xfrm>
            <a:off x="121888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1" name="Rectangle 10"/>
          <p:cNvSpPr/>
          <p:nvPr/>
        </p:nvSpPr>
        <p:spPr bwMode="gray">
          <a:xfrm>
            <a:off x="0" y="0"/>
            <a:ext cx="1218883"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2" name="Rectangle 11"/>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3" name="Straight Connector 12"/>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5" name="Straight Connector 14"/>
          <p:cNvCxnSpPr/>
          <p:nvPr/>
        </p:nvCxnSpPr>
        <p:spPr bwMode="white">
          <a:xfrm>
            <a:off x="1218884"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0" y="5631204"/>
            <a:ext cx="182832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4A5D4E63-E94F-49D1-9BE6-D95DFBFC6962}"/>
              </a:ext>
            </a:extLst>
          </p:cNvPr>
          <p:cNvPicPr>
            <a:picLocks noChangeAspect="1"/>
          </p:cNvPicPr>
          <p:nvPr userDrawn="1"/>
        </p:nvPicPr>
        <p:blipFill>
          <a:blip r:embed="rId2"/>
          <a:stretch>
            <a:fillRect/>
          </a:stretch>
        </p:blipFill>
        <p:spPr>
          <a:xfrm>
            <a:off x="9945111" y="171994"/>
            <a:ext cx="1997652" cy="2450012"/>
          </a:xfrm>
          <a:prstGeom prst="rect">
            <a:avLst/>
          </a:prstGeom>
        </p:spPr>
      </p:pic>
      <p:sp>
        <p:nvSpPr>
          <p:cNvPr id="2" name="Title 1"/>
          <p:cNvSpPr>
            <a:spLocks noGrp="1"/>
          </p:cNvSpPr>
          <p:nvPr>
            <p:ph type="ctrTitle"/>
          </p:nvPr>
        </p:nvSpPr>
        <p:spPr>
          <a:xfrm>
            <a:off x="2428670" y="1600200"/>
            <a:ext cx="7516442" cy="2680127"/>
          </a:xfrm>
        </p:spPr>
        <p:txBody>
          <a:bodyPr>
            <a:noAutofit/>
          </a:bodyPr>
          <a:lstStyle>
            <a:lvl1pPr>
              <a:defRPr sz="5400"/>
            </a:lvl1pPr>
          </a:lstStyle>
          <a:p>
            <a:r>
              <a:rPr lang="en-US" dirty="0"/>
              <a:t>Click to edit Master title style</a:t>
            </a:r>
            <a:endParaRPr dirty="0"/>
          </a:p>
        </p:txBody>
      </p:sp>
      <p:sp>
        <p:nvSpPr>
          <p:cNvPr id="3" name="Subtitle 2"/>
          <p:cNvSpPr>
            <a:spLocks noGrp="1"/>
          </p:cNvSpPr>
          <p:nvPr>
            <p:ph type="subTitle" idx="1"/>
          </p:nvPr>
        </p:nvSpPr>
        <p:spPr>
          <a:xfrm>
            <a:off x="2428669" y="4344915"/>
            <a:ext cx="7516442"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baseline="0">
                <a:solidFill>
                  <a:schemeClr val="tx2"/>
                </a:solidFill>
              </a:defRPr>
            </a:lvl1pPr>
          </a:lstStyle>
          <a:p>
            <a:fld id="{C2C6F8EA-316C-41DE-B9A4-EDCC3A85ED9A}" type="datetimeFigureOut">
              <a:rPr lang="en-US" smtClean="0"/>
              <a:pPr/>
              <a:t>2/26/2018</a:t>
            </a:fld>
            <a:endParaRPr lang="en-US" dirty="0"/>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a:t>Add a footer</a:t>
            </a:r>
            <a:endParaRPr lang="en-US" dirty="0"/>
          </a:p>
        </p:txBody>
      </p:sp>
      <p:sp>
        <p:nvSpPr>
          <p:cNvPr id="6" name="Slide Number Placeholder 5"/>
          <p:cNvSpPr>
            <a:spLocks noGrp="1"/>
          </p:cNvSpPr>
          <p:nvPr>
            <p:ph type="sldNum" sz="quarter" idx="12"/>
          </p:nvPr>
        </p:nvSpPr>
        <p:spPr>
          <a:xfrm>
            <a:off x="10666412"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spTree>
    <p:extLst>
      <p:ext uri="{BB962C8B-B14F-4D97-AF65-F5344CB8AC3E}">
        <p14:creationId xmlns:p14="http://schemas.microsoft.com/office/powerpoint/2010/main" val="381795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black">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4875530" y="0"/>
            <a:ext cx="7017034"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a:xfrm>
            <a:off x="1074240" y="381000"/>
            <a:ext cx="3293422" cy="1371600"/>
          </a:xfrm>
        </p:spPr>
        <p:txBody>
          <a:bodyPr anchor="b">
            <a:normAutofit/>
          </a:bodyPr>
          <a:lstStyle>
            <a:lvl1pPr algn="l">
              <a:defRPr sz="2800" b="0" cap="all" baseline="0">
                <a:solidFill>
                  <a:schemeClr val="tx1">
                    <a:lumMod val="75000"/>
                  </a:schemeClr>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bwMode="auto">
          <a:xfrm>
            <a:off x="5180251" y="482600"/>
            <a:ext cx="6195986" cy="5689600"/>
          </a:xfrm>
          <a:ln w="19050">
            <a:solidFill>
              <a:schemeClr val="bg1"/>
            </a:solidFill>
          </a:ln>
        </p:spPr>
        <p:txBody>
          <a:bodyPr>
            <a:normAutofit/>
          </a:bodyPr>
          <a:lstStyle>
            <a:lvl1pPr marL="0" indent="0">
              <a:buNone/>
              <a:defRPr sz="2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dirty="0"/>
          </a:p>
        </p:txBody>
      </p:sp>
      <p:sp>
        <p:nvSpPr>
          <p:cNvPr id="4" name="Text Placeholder 3"/>
          <p:cNvSpPr>
            <a:spLocks noGrp="1"/>
          </p:cNvSpPr>
          <p:nvPr>
            <p:ph type="body" sz="half" idx="2"/>
          </p:nvPr>
        </p:nvSpPr>
        <p:spPr>
          <a:xfrm>
            <a:off x="1072652" y="1828800"/>
            <a:ext cx="3293422" cy="3858869"/>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baseline="0">
                <a:solidFill>
                  <a:schemeClr val="tx2"/>
                </a:solidFill>
              </a:defRPr>
            </a:lvl1pPr>
          </a:lstStyle>
          <a:p>
            <a:pPr algn="ctr"/>
            <a:r>
              <a:rPr lang="en-US" dirty="0"/>
              <a:t>2018</a:t>
            </a:r>
          </a:p>
        </p:txBody>
      </p:sp>
      <p:sp>
        <p:nvSpPr>
          <p:cNvPr id="6" name="Footer Placeholder 5"/>
          <p:cNvSpPr>
            <a:spLocks noGrp="1"/>
          </p:cNvSpPr>
          <p:nvPr>
            <p:ph type="ftr" sz="quarter" idx="11"/>
          </p:nvPr>
        </p:nvSpPr>
        <p:spPr/>
        <p:txBody>
          <a:bodyPr/>
          <a:lstStyle>
            <a:lvl1pPr>
              <a:defRPr baseline="0">
                <a:solidFill>
                  <a:schemeClr val="tx2"/>
                </a:solidFill>
              </a:defRPr>
            </a:lvl1pPr>
          </a:lstStyle>
          <a:p>
            <a:r>
              <a:rPr lang="en-US" dirty="0"/>
              <a:t>North American MCT Summit</a:t>
            </a:r>
          </a:p>
        </p:txBody>
      </p:sp>
      <p:sp>
        <p:nvSpPr>
          <p:cNvPr id="7" name="Slide Number Placeholder 6"/>
          <p:cNvSpPr>
            <a:spLocks noGrp="1"/>
          </p:cNvSpPr>
          <p:nvPr>
            <p:ph type="sldNum" sz="quarter" idx="12"/>
          </p:nvPr>
        </p:nvSpPr>
        <p:spPr/>
        <p:txBody>
          <a:bodyPr/>
          <a:lstStyle>
            <a:lvl1pPr>
              <a:defRPr baseline="0">
                <a:solidFill>
                  <a:schemeClr val="tx2"/>
                </a:solidFill>
              </a:defRPr>
            </a:lvl1pPr>
          </a:lstStyle>
          <a:p>
            <a:fld id="{7DC1BBB0-96F0-4077-A278-0F3FB5C104D3}" type="slidenum">
              <a:rPr lang="en-US" smtClean="0"/>
              <a:pPr/>
              <a:t>‹#›</a:t>
            </a:fld>
            <a:endParaRPr lang="en-US"/>
          </a:p>
        </p:txBody>
      </p:sp>
      <p:cxnSp>
        <p:nvCxnSpPr>
          <p:cNvPr id="10" name="Straight Connector 9"/>
          <p:cNvCxnSpPr/>
          <p:nvPr/>
        </p:nvCxnSpPr>
        <p:spPr bwMode="white">
          <a:xfrm>
            <a:off x="11879867"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518C0C03-A408-4175-A684-4F12502186B8}"/>
              </a:ext>
            </a:extLst>
          </p:cNvPr>
          <p:cNvPicPr>
            <a:picLocks noChangeAspect="1"/>
          </p:cNvPicPr>
          <p:nvPr userDrawn="1"/>
        </p:nvPicPr>
        <p:blipFill>
          <a:blip r:embed="rId2"/>
          <a:stretch>
            <a:fillRect/>
          </a:stretch>
        </p:blipFill>
        <p:spPr>
          <a:xfrm>
            <a:off x="655871" y="5687669"/>
            <a:ext cx="914400" cy="1121462"/>
          </a:xfrm>
          <a:prstGeom prst="rect">
            <a:avLst/>
          </a:prstGeom>
        </p:spPr>
      </p:pic>
    </p:spTree>
    <p:extLst>
      <p:ext uri="{BB962C8B-B14F-4D97-AF65-F5344CB8AC3E}">
        <p14:creationId xmlns:p14="http://schemas.microsoft.com/office/powerpoint/2010/main" val="3973900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lgn="ctr"/>
            <a:r>
              <a:rPr lang="en-US" dirty="0"/>
              <a:t>2018</a:t>
            </a:r>
          </a:p>
        </p:txBody>
      </p:sp>
      <p:sp>
        <p:nvSpPr>
          <p:cNvPr id="5" name="Footer Placeholder 4"/>
          <p:cNvSpPr>
            <a:spLocks noGrp="1"/>
          </p:cNvSpPr>
          <p:nvPr>
            <p:ph type="ftr" sz="quarter" idx="11"/>
          </p:nvPr>
        </p:nvSpPr>
        <p:spPr/>
        <p:txBody>
          <a:bodyPr/>
          <a:lstStyle>
            <a:lvl1pPr>
              <a:defRPr/>
            </a:lvl1pPr>
          </a:lstStyle>
          <a:p>
            <a:r>
              <a:rPr lang="en-US" dirty="0"/>
              <a:t>North American MCT Summit</a:t>
            </a: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pic>
        <p:nvPicPr>
          <p:cNvPr id="7" name="Graphic 6" descr="Single gear">
            <a:extLst>
              <a:ext uri="{FF2B5EF4-FFF2-40B4-BE49-F238E27FC236}">
                <a16:creationId xmlns:a16="http://schemas.microsoft.com/office/drawing/2014/main" id="{FF61959A-701D-48EC-8D81-F37F64765A3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2040880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black">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0" name="Rectangle 9"/>
          <p:cNvSpPr/>
          <p:nvPr userDrawn="1"/>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1" name="Straight Connector 10"/>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599612" y="685800"/>
            <a:ext cx="1787526"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98613" y="685800"/>
            <a:ext cx="7848599"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a:lvl1pPr>
          </a:lstStyle>
          <a:p>
            <a:pPr algn="ctr"/>
            <a:r>
              <a:rPr lang="en-US" dirty="0"/>
              <a:t>2018</a:t>
            </a:r>
          </a:p>
        </p:txBody>
      </p:sp>
      <p:sp>
        <p:nvSpPr>
          <p:cNvPr id="5" name="Footer Placeholder 4"/>
          <p:cNvSpPr>
            <a:spLocks noGrp="1"/>
          </p:cNvSpPr>
          <p:nvPr>
            <p:ph type="ftr" sz="quarter" idx="11"/>
          </p:nvPr>
        </p:nvSpPr>
        <p:spPr/>
        <p:txBody>
          <a:bodyPr/>
          <a:lstStyle>
            <a:lvl1pPr>
              <a:defRPr/>
            </a:lvl1pPr>
          </a:lstStyle>
          <a:p>
            <a:r>
              <a:rPr lang="en-US" dirty="0"/>
              <a:t>North American MCT Summit</a:t>
            </a: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pic>
        <p:nvPicPr>
          <p:cNvPr id="15" name="Graphic 14" descr="Single gear">
            <a:extLst>
              <a:ext uri="{FF2B5EF4-FFF2-40B4-BE49-F238E27FC236}">
                <a16:creationId xmlns:a16="http://schemas.microsoft.com/office/drawing/2014/main" id="{5A994E11-B9A0-4803-B434-B6882A6BF9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61281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hoto layout Alternate">
    <p:spTree>
      <p:nvGrpSpPr>
        <p:cNvPr id="1" name=""/>
        <p:cNvGrpSpPr/>
        <p:nvPr/>
      </p:nvGrpSpPr>
      <p:grpSpPr>
        <a:xfrm>
          <a:off x="0" y="0"/>
          <a:ext cx="0" cy="0"/>
          <a:chOff x="0" y="0"/>
          <a:chExt cx="0" cy="0"/>
        </a:xfrm>
      </p:grpSpPr>
      <p:sp>
        <p:nvSpPr>
          <p:cNvPr id="2" name="Title 1"/>
          <p:cNvSpPr>
            <a:spLocks noGrp="1"/>
          </p:cNvSpPr>
          <p:nvPr>
            <p:ph type="title"/>
          </p:nvPr>
        </p:nvSpPr>
        <p:spPr>
          <a:xfrm>
            <a:off x="6452578" y="358621"/>
            <a:ext cx="5377148" cy="1524138"/>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0" y="0"/>
            <a:ext cx="6094101" cy="6858623"/>
          </a:xfrm>
        </p:spPr>
        <p:txBody>
          <a:bodyPr/>
          <a:lstStyle/>
          <a:p>
            <a:r>
              <a:rPr lang="en-US"/>
              <a:t>Click icon to add picture</a:t>
            </a:r>
          </a:p>
        </p:txBody>
      </p:sp>
      <p:sp>
        <p:nvSpPr>
          <p:cNvPr id="6" name="Text Placeholder 5"/>
          <p:cNvSpPr>
            <a:spLocks noGrp="1"/>
          </p:cNvSpPr>
          <p:nvPr>
            <p:ph type="body" sz="quarter" idx="11"/>
          </p:nvPr>
        </p:nvSpPr>
        <p:spPr>
          <a:xfrm>
            <a:off x="6452578" y="2062070"/>
            <a:ext cx="5377148" cy="1895904"/>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897549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78D7"/>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358476" y="1344828"/>
            <a:ext cx="11471250" cy="1827231"/>
          </a:xfrm>
        </p:spPr>
        <p:txBody>
          <a:bodyPr>
            <a:spAutoFit/>
          </a:bodyPr>
          <a:lstStyle>
            <a:lvl1pPr marL="0" indent="0">
              <a:spcBef>
                <a:spcPts val="588"/>
              </a:spcBef>
              <a:buNone/>
              <a:defRPr sz="2744" spc="-29" baseline="0">
                <a:solidFill>
                  <a:srgbClr val="0072C6"/>
                </a:solidFill>
                <a:latin typeface="+mj-lt"/>
              </a:defRPr>
            </a:lvl1pPr>
            <a:lvl2pPr marL="0" indent="0">
              <a:spcBef>
                <a:spcPts val="588"/>
              </a:spcBef>
              <a:buFontTx/>
              <a:buNone/>
              <a:defRPr sz="1960"/>
            </a:lvl2pPr>
            <a:lvl3pPr marL="224051" indent="0">
              <a:spcBef>
                <a:spcPts val="588"/>
              </a:spcBef>
              <a:buNone/>
              <a:defRPr/>
            </a:lvl3pPr>
            <a:lvl4pPr marL="448102" indent="0">
              <a:spcBef>
                <a:spcPts val="588"/>
              </a:spcBef>
              <a:buNone/>
              <a:defRPr/>
            </a:lvl4pPr>
            <a:lvl5pPr marL="672153" indent="0">
              <a:spcBef>
                <a:spcPts val="588"/>
              </a:spcBef>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510171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169" y="1189177"/>
            <a:ext cx="11650488" cy="1985641"/>
          </a:xfrm>
        </p:spPr>
        <p:txBody>
          <a:bodyPr/>
          <a:lstStyle>
            <a:lvl1pPr marL="0" indent="0">
              <a:buNone/>
              <a:defRPr>
                <a:gradFill>
                  <a:gsLst>
                    <a:gs pos="1250">
                      <a:schemeClr val="tx2"/>
                    </a:gs>
                    <a:gs pos="99000">
                      <a:schemeClr val="tx2"/>
                    </a:gs>
                  </a:gsLst>
                  <a:lin ang="5400000" scaled="0"/>
                </a:gradFill>
              </a:defRPr>
            </a:lvl1pPr>
            <a:lvl2pPr marL="0" indent="0">
              <a:buFontTx/>
              <a:buNone/>
              <a:defRPr sz="1960"/>
            </a:lvl2pPr>
            <a:lvl3pPr marL="224051" indent="0">
              <a:buNone/>
              <a:defRPr/>
            </a:lvl3pPr>
            <a:lvl4pPr marL="448102" indent="0">
              <a:buNone/>
              <a:defRPr/>
            </a:lvl4pPr>
            <a:lvl5pPr marL="67215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948266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2C6"/>
                </a:solidFill>
              </a:defRPr>
            </a:lvl1pPr>
          </a:lstStyle>
          <a:p>
            <a:r>
              <a:rPr lang="en-US"/>
              <a:t>Click to edit Master title style</a:t>
            </a:r>
          </a:p>
        </p:txBody>
      </p:sp>
      <p:pic>
        <p:nvPicPr>
          <p:cNvPr id="5" name="Picture 4"/>
          <p:cNvPicPr>
            <a:picLocks noChangeAspect="1"/>
          </p:cNvPicPr>
          <p:nvPr userDrawn="1"/>
        </p:nvPicPr>
        <p:blipFill>
          <a:blip r:embed="rId2"/>
          <a:stretch>
            <a:fillRect/>
          </a:stretch>
        </p:blipFill>
        <p:spPr>
          <a:xfrm>
            <a:off x="4609503" y="5782138"/>
            <a:ext cx="7054305" cy="1075862"/>
          </a:xfrm>
          <a:prstGeom prst="rect">
            <a:avLst/>
          </a:prstGeom>
        </p:spPr>
      </p:pic>
    </p:spTree>
    <p:extLst>
      <p:ext uri="{BB962C8B-B14F-4D97-AF65-F5344CB8AC3E}">
        <p14:creationId xmlns:p14="http://schemas.microsoft.com/office/powerpoint/2010/main" val="26137869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subhead with boxes">
    <p:spTree>
      <p:nvGrpSpPr>
        <p:cNvPr id="1" name=""/>
        <p:cNvGrpSpPr/>
        <p:nvPr/>
      </p:nvGrpSpPr>
      <p:grpSpPr>
        <a:xfrm>
          <a:off x="0" y="0"/>
          <a:ext cx="0" cy="0"/>
          <a:chOff x="0" y="0"/>
          <a:chExt cx="0" cy="0"/>
        </a:xfrm>
      </p:grpSpPr>
      <p:sp>
        <p:nvSpPr>
          <p:cNvPr id="12" name="Text Placeholder 4"/>
          <p:cNvSpPr>
            <a:spLocks noGrp="1" noChangeAspect="1"/>
          </p:cNvSpPr>
          <p:nvPr>
            <p:ph type="body" sz="quarter" idx="17"/>
          </p:nvPr>
        </p:nvSpPr>
        <p:spPr>
          <a:xfrm>
            <a:off x="4570576" y="2510345"/>
            <a:ext cx="2061240" cy="2062070"/>
          </a:xfrm>
          <a:solidFill>
            <a:schemeClr val="accent4"/>
          </a:solidFill>
        </p:spPr>
        <p:txBody>
          <a:bodyPr lIns="365760" rIns="365760" anchor="ctr"/>
          <a:lstStyle>
            <a:lvl1pPr marL="0" indent="0" algn="ctr">
              <a:lnSpc>
                <a:spcPct val="100000"/>
              </a:lnSpc>
              <a:buNone/>
              <a:defRPr>
                <a:solidFill>
                  <a:schemeClr val="bg1"/>
                </a:solidFill>
              </a:defRPr>
            </a:lvl1pPr>
          </a:lstStyle>
          <a:p>
            <a:pPr lvl="0"/>
            <a:r>
              <a:rPr lang="en-US"/>
              <a:t>Edit Master text styles</a:t>
            </a:r>
          </a:p>
        </p:txBody>
      </p:sp>
      <p:sp>
        <p:nvSpPr>
          <p:cNvPr id="13" name="Text Placeholder 4"/>
          <p:cNvSpPr>
            <a:spLocks noGrp="1" noChangeAspect="1"/>
          </p:cNvSpPr>
          <p:nvPr>
            <p:ph type="body" sz="quarter" idx="18"/>
          </p:nvPr>
        </p:nvSpPr>
        <p:spPr>
          <a:xfrm>
            <a:off x="2509336" y="2510345"/>
            <a:ext cx="2061240" cy="2062070"/>
          </a:xfrm>
          <a:solidFill>
            <a:schemeClr val="accent3"/>
          </a:solidFill>
        </p:spPr>
        <p:txBody>
          <a:bodyPr lIns="365760" rIns="365760" anchor="ctr"/>
          <a:lstStyle>
            <a:lvl1pPr marL="0" indent="0" algn="ctr">
              <a:lnSpc>
                <a:spcPct val="100000"/>
              </a:lnSpc>
              <a:buNone/>
              <a:defRPr>
                <a:solidFill>
                  <a:schemeClr val="bg1"/>
                </a:solidFill>
              </a:defRPr>
            </a:lvl1pPr>
          </a:lstStyle>
          <a:p>
            <a:pPr lvl="0"/>
            <a:r>
              <a:rPr lang="en-US"/>
              <a:t>Edit Master text styles</a:t>
            </a:r>
          </a:p>
        </p:txBody>
      </p:sp>
      <p:sp>
        <p:nvSpPr>
          <p:cNvPr id="14" name="Text Placeholder 4"/>
          <p:cNvSpPr>
            <a:spLocks noGrp="1" noChangeAspect="1"/>
          </p:cNvSpPr>
          <p:nvPr>
            <p:ph type="body" sz="quarter" idx="19"/>
          </p:nvPr>
        </p:nvSpPr>
        <p:spPr>
          <a:xfrm>
            <a:off x="448096" y="2510345"/>
            <a:ext cx="2061240" cy="2062070"/>
          </a:xfrm>
          <a:solidFill>
            <a:schemeClr val="accent1"/>
          </a:solidFill>
        </p:spPr>
        <p:txBody>
          <a:bodyPr lIns="365760" rIns="365760" anchor="ctr"/>
          <a:lstStyle>
            <a:lvl1pPr marL="0" indent="0" algn="ctr">
              <a:lnSpc>
                <a:spcPct val="100000"/>
              </a:lnSpc>
              <a:buNone/>
              <a:defRPr>
                <a:solidFill>
                  <a:schemeClr val="bg1"/>
                </a:solidFill>
              </a:defRPr>
            </a:lvl1pPr>
          </a:lstStyle>
          <a:p>
            <a:pPr lvl="0"/>
            <a:r>
              <a:rPr lang="en-US"/>
              <a:t>Edit Master text styles</a:t>
            </a:r>
          </a:p>
        </p:txBody>
      </p:sp>
      <p:sp>
        <p:nvSpPr>
          <p:cNvPr id="2" name="Title 1"/>
          <p:cNvSpPr>
            <a:spLocks noGrp="1"/>
          </p:cNvSpPr>
          <p:nvPr>
            <p:ph type="title"/>
          </p:nvPr>
        </p:nvSpPr>
        <p:spPr>
          <a:xfrm>
            <a:off x="358476" y="358621"/>
            <a:ext cx="11471250" cy="806897"/>
          </a:xfrm>
        </p:spPr>
        <p:txBody>
          <a:bodyPr/>
          <a:lstStyle/>
          <a:p>
            <a:r>
              <a:rPr lang="en-US"/>
              <a:t>Click to edit Master title style</a:t>
            </a:r>
            <a:endParaRPr lang="en-US" dirty="0"/>
          </a:p>
        </p:txBody>
      </p:sp>
      <p:sp>
        <p:nvSpPr>
          <p:cNvPr id="4" name="Text Placeholder 3"/>
          <p:cNvSpPr>
            <a:spLocks noGrp="1"/>
          </p:cNvSpPr>
          <p:nvPr>
            <p:ph type="body" sz="quarter" idx="10" hasCustomPrompt="1"/>
          </p:nvPr>
        </p:nvSpPr>
        <p:spPr>
          <a:xfrm>
            <a:off x="358476" y="1165517"/>
            <a:ext cx="11471250" cy="806897"/>
          </a:xfrm>
        </p:spPr>
        <p:txBody>
          <a:bodyPr/>
          <a:lstStyle>
            <a:lvl1pPr marL="0" indent="0">
              <a:buNone/>
              <a:defRPr sz="2744" spc="-29" baseline="0">
                <a:solidFill>
                  <a:schemeClr val="tx1"/>
                </a:solidFill>
                <a:latin typeface="+mj-lt"/>
              </a:defRPr>
            </a:lvl1pPr>
          </a:lstStyle>
          <a:p>
            <a:pPr lvl="0"/>
            <a:r>
              <a:rPr lang="en-US" dirty="0"/>
              <a:t>Click to edit Master subhead style</a:t>
            </a:r>
          </a:p>
        </p:txBody>
      </p:sp>
      <p:sp>
        <p:nvSpPr>
          <p:cNvPr id="7" name="Text Placeholder 4"/>
          <p:cNvSpPr>
            <a:spLocks noGrp="1" noChangeAspect="1"/>
          </p:cNvSpPr>
          <p:nvPr>
            <p:ph type="body" sz="quarter" idx="20"/>
          </p:nvPr>
        </p:nvSpPr>
        <p:spPr>
          <a:xfrm>
            <a:off x="6631816" y="2510345"/>
            <a:ext cx="2061240" cy="2062070"/>
          </a:xfrm>
          <a:solidFill>
            <a:schemeClr val="accent5"/>
          </a:solidFill>
        </p:spPr>
        <p:txBody>
          <a:bodyPr lIns="365760" rIns="365760" anchor="ctr"/>
          <a:lstStyle>
            <a:lvl1pPr marL="0" indent="0" algn="ctr">
              <a:lnSpc>
                <a:spcPct val="100000"/>
              </a:lnSpc>
              <a:buNone/>
              <a:defRPr>
                <a:solidFill>
                  <a:schemeClr val="bg1"/>
                </a:solidFill>
              </a:defRPr>
            </a:lvl1pPr>
          </a:lstStyle>
          <a:p>
            <a:pPr lvl="0"/>
            <a:r>
              <a:rPr lang="en-US"/>
              <a:t>Edit Master text styles</a:t>
            </a:r>
          </a:p>
        </p:txBody>
      </p:sp>
      <p:pic>
        <p:nvPicPr>
          <p:cNvPr id="8" name="Picture 7"/>
          <p:cNvPicPr>
            <a:picLocks noChangeAspect="1"/>
          </p:cNvPicPr>
          <p:nvPr userDrawn="1"/>
        </p:nvPicPr>
        <p:blipFill>
          <a:blip r:embed="rId2"/>
          <a:stretch>
            <a:fillRect/>
          </a:stretch>
        </p:blipFill>
        <p:spPr>
          <a:xfrm>
            <a:off x="3097861" y="4952827"/>
            <a:ext cx="8750313" cy="1905173"/>
          </a:xfrm>
          <a:prstGeom prst="rect">
            <a:avLst/>
          </a:prstGeom>
        </p:spPr>
      </p:pic>
    </p:spTree>
    <p:extLst>
      <p:ext uri="{BB962C8B-B14F-4D97-AF65-F5344CB8AC3E}">
        <p14:creationId xmlns:p14="http://schemas.microsoft.com/office/powerpoint/2010/main" val="1927711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hoto layout">
    <p:spTree>
      <p:nvGrpSpPr>
        <p:cNvPr id="1" name=""/>
        <p:cNvGrpSpPr/>
        <p:nvPr/>
      </p:nvGrpSpPr>
      <p:grpSpPr>
        <a:xfrm>
          <a:off x="0" y="0"/>
          <a:ext cx="0" cy="0"/>
          <a:chOff x="0" y="0"/>
          <a:chExt cx="0" cy="0"/>
        </a:xfrm>
      </p:grpSpPr>
      <p:sp>
        <p:nvSpPr>
          <p:cNvPr id="2" name="Title 1"/>
          <p:cNvSpPr>
            <a:spLocks noGrp="1"/>
          </p:cNvSpPr>
          <p:nvPr>
            <p:ph type="title"/>
          </p:nvPr>
        </p:nvSpPr>
        <p:spPr>
          <a:xfrm>
            <a:off x="358477" y="358621"/>
            <a:ext cx="5377148" cy="1524138"/>
          </a:xfrm>
        </p:spPr>
        <p:txBody>
          <a:bodyPr/>
          <a:lstStyle/>
          <a:p>
            <a:r>
              <a:rPr lang="en-US"/>
              <a:t>Click to edit Master title style</a:t>
            </a:r>
            <a:endParaRPr lang="en-US" dirty="0"/>
          </a:p>
        </p:txBody>
      </p:sp>
      <p:sp>
        <p:nvSpPr>
          <p:cNvPr id="4" name="Picture Placeholder 3"/>
          <p:cNvSpPr>
            <a:spLocks noGrp="1"/>
          </p:cNvSpPr>
          <p:nvPr>
            <p:ph type="pic" sz="quarter" idx="10"/>
          </p:nvPr>
        </p:nvSpPr>
        <p:spPr>
          <a:xfrm>
            <a:off x="6094101" y="0"/>
            <a:ext cx="6094101" cy="6858623"/>
          </a:xfrm>
        </p:spPr>
        <p:txBody>
          <a:bodyPr/>
          <a:lstStyle/>
          <a:p>
            <a:r>
              <a:rPr lang="en-US"/>
              <a:t>Click icon to add picture</a:t>
            </a:r>
          </a:p>
        </p:txBody>
      </p:sp>
      <p:sp>
        <p:nvSpPr>
          <p:cNvPr id="6" name="Text Placeholder 5"/>
          <p:cNvSpPr>
            <a:spLocks noGrp="1"/>
          </p:cNvSpPr>
          <p:nvPr>
            <p:ph type="body" sz="quarter" idx="11"/>
          </p:nvPr>
        </p:nvSpPr>
        <p:spPr>
          <a:xfrm>
            <a:off x="358476" y="2062070"/>
            <a:ext cx="5377148" cy="1895904"/>
          </a:xfrm>
        </p:spPr>
        <p:txBody>
          <a:bodyPr>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923222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170" y="1186356"/>
            <a:ext cx="9856549" cy="1158793"/>
          </a:xfrm>
          <a:noFill/>
        </p:spPr>
        <p:txBody>
          <a:bodyPr tIns="91440" bIns="91440" anchor="t" anchorCtr="0">
            <a:spAutoFit/>
          </a:bodyPr>
          <a:lstStyle>
            <a:lvl1pPr>
              <a:defRPr sz="7057" spc="-98" baseline="0">
                <a:solidFill>
                  <a:schemeClr val="bg1"/>
                </a:solidFill>
              </a:defRPr>
            </a:lvl1pPr>
          </a:lstStyle>
          <a:p>
            <a:r>
              <a:rPr lang="en-US" dirty="0"/>
              <a:t>Demo title</a:t>
            </a:r>
          </a:p>
        </p:txBody>
      </p:sp>
      <p:sp>
        <p:nvSpPr>
          <p:cNvPr id="5" name="Text Placeholder 4"/>
          <p:cNvSpPr>
            <a:spLocks noGrp="1"/>
          </p:cNvSpPr>
          <p:nvPr>
            <p:ph type="body" sz="quarter" idx="12" hasCustomPrompt="1"/>
          </p:nvPr>
        </p:nvSpPr>
        <p:spPr>
          <a:xfrm>
            <a:off x="269170" y="3877276"/>
            <a:ext cx="9858106" cy="778565"/>
          </a:xfrm>
          <a:noFill/>
        </p:spPr>
        <p:txBody>
          <a:bodyPr lIns="182880" tIns="146304" rIns="182880" bIns="146304">
            <a:spAutoFit/>
          </a:bodyPr>
          <a:lstStyle>
            <a:lvl1pPr marL="0" indent="0">
              <a:spcBef>
                <a:spcPts val="0"/>
              </a:spcBef>
              <a:buNone/>
              <a:defRPr sz="3528" spc="0" baseline="0">
                <a:solidFill>
                  <a:schemeClr val="bg1"/>
                </a:solidFill>
                <a:latin typeface="+mj-lt"/>
              </a:defRPr>
            </a:lvl1pPr>
          </a:lstStyle>
          <a:p>
            <a:pPr lvl="0"/>
            <a:r>
              <a:rPr lang="en-US" dirty="0"/>
              <a:t>Speaker Name</a:t>
            </a:r>
          </a:p>
        </p:txBody>
      </p:sp>
    </p:spTree>
    <p:extLst>
      <p:ext uri="{BB962C8B-B14F-4D97-AF65-F5344CB8AC3E}">
        <p14:creationId xmlns:p14="http://schemas.microsoft.com/office/powerpoint/2010/main" val="38536320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lvl1pPr>
              <a:defRPr/>
            </a:lvl1pPr>
          </a:lstStyle>
          <a:p>
            <a:pPr algn="ctr"/>
            <a:r>
              <a:rPr lang="en-US" dirty="0"/>
              <a:t>2018</a:t>
            </a:r>
          </a:p>
        </p:txBody>
      </p:sp>
      <p:sp>
        <p:nvSpPr>
          <p:cNvPr id="5" name="Footer Placeholder 4"/>
          <p:cNvSpPr>
            <a:spLocks noGrp="1"/>
          </p:cNvSpPr>
          <p:nvPr>
            <p:ph type="ftr" sz="quarter" idx="11"/>
          </p:nvPr>
        </p:nvSpPr>
        <p:spPr/>
        <p:txBody>
          <a:bodyPr/>
          <a:lstStyle>
            <a:lvl1pPr>
              <a:defRPr/>
            </a:lvl1pPr>
          </a:lstStyle>
          <a:p>
            <a:r>
              <a:rPr lang="en-US" dirty="0"/>
              <a:t>North American MCT Summit</a:t>
            </a:r>
          </a:p>
        </p:txBody>
      </p:sp>
      <p:sp>
        <p:nvSpPr>
          <p:cNvPr id="6" name="Slide Number Placeholder 5"/>
          <p:cNvSpPr>
            <a:spLocks noGrp="1"/>
          </p:cNvSpPr>
          <p:nvPr>
            <p:ph type="sldNum" sz="quarter" idx="12"/>
          </p:nvPr>
        </p:nvSpPr>
        <p:spPr/>
        <p:txBody>
          <a:bodyPr/>
          <a:lstStyle/>
          <a:p>
            <a:fld id="{7DC1BBB0-96F0-4077-A278-0F3FB5C104D3}" type="slidenum">
              <a:rPr/>
              <a:t>‹#›</a:t>
            </a:fld>
            <a:endParaRPr/>
          </a:p>
        </p:txBody>
      </p:sp>
      <p:pic>
        <p:nvPicPr>
          <p:cNvPr id="8" name="Graphic 7" descr="Single gear">
            <a:extLst>
              <a:ext uri="{FF2B5EF4-FFF2-40B4-BE49-F238E27FC236}">
                <a16:creationId xmlns:a16="http://schemas.microsoft.com/office/drawing/2014/main" id="{D4CA62A0-4329-42F7-BA0D-CAD5450A7E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2185532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170" y="1189177"/>
            <a:ext cx="11652043" cy="1895904"/>
          </a:xfrm>
        </p:spPr>
        <p:txBody>
          <a:bodyPr>
            <a:spAutoFit/>
          </a:bodyPr>
          <a:lstStyle>
            <a:lvl1pPr marL="0" indent="0">
              <a:buNone/>
              <a:defRPr/>
            </a:lvl1pPr>
            <a:lvl2pPr marL="224051" indent="0">
              <a:buNone/>
              <a:defRPr/>
            </a:lvl2pPr>
            <a:lvl3pPr marL="448102" indent="0">
              <a:buNone/>
              <a:defRPr/>
            </a:lvl3pPr>
            <a:lvl4pPr marL="672153" indent="0">
              <a:buNone/>
              <a:defRPr/>
            </a:lvl4pPr>
            <a:lvl5pPr marL="896203"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626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169" y="1189177"/>
            <a:ext cx="11650488" cy="2052030"/>
          </a:xfrm>
        </p:spPr>
        <p:txBody>
          <a:bodyPr>
            <a:spAutoFit/>
          </a:bodyPr>
          <a:lstStyle>
            <a:lvl1pPr>
              <a:defRPr sz="392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5179813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lumMod val="50000"/>
          </a:scheme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12B8BE6-974C-44CE-BC51-7FDBF0FD97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304" y="1673157"/>
            <a:ext cx="3494632" cy="2969944"/>
          </a:xfrm>
          <a:prstGeom prst="rect">
            <a:avLst/>
          </a:prstGeom>
        </p:spPr>
      </p:pic>
      <p:sp>
        <p:nvSpPr>
          <p:cNvPr id="2" name="Title 1">
            <a:extLst>
              <a:ext uri="{FF2B5EF4-FFF2-40B4-BE49-F238E27FC236}">
                <a16:creationId xmlns:a16="http://schemas.microsoft.com/office/drawing/2014/main" id="{6F456DBF-CC79-4238-9D1E-00DFCA12AA94}"/>
              </a:ext>
            </a:extLst>
          </p:cNvPr>
          <p:cNvSpPr>
            <a:spLocks noGrp="1"/>
          </p:cNvSpPr>
          <p:nvPr>
            <p:ph type="ctrTitle"/>
          </p:nvPr>
        </p:nvSpPr>
        <p:spPr>
          <a:xfrm>
            <a:off x="4268963" y="414495"/>
            <a:ext cx="7303938" cy="2966499"/>
          </a:xfrm>
        </p:spPr>
        <p:txBody>
          <a:bodyPr anchor="b">
            <a:normAutofit/>
          </a:bodyPr>
          <a:lstStyle>
            <a:lvl1pPr algn="l">
              <a:defRPr sz="5398"/>
            </a:lvl1pPr>
          </a:lstStyle>
          <a:p>
            <a:r>
              <a:rPr lang="en-US" dirty="0"/>
              <a:t>Click to edit Master title style</a:t>
            </a:r>
          </a:p>
        </p:txBody>
      </p:sp>
      <p:sp>
        <p:nvSpPr>
          <p:cNvPr id="3" name="Subtitle 2">
            <a:extLst>
              <a:ext uri="{FF2B5EF4-FFF2-40B4-BE49-F238E27FC236}">
                <a16:creationId xmlns:a16="http://schemas.microsoft.com/office/drawing/2014/main" id="{DE3FF1F0-8A7E-46B2-9FBF-428D441464A4}"/>
              </a:ext>
            </a:extLst>
          </p:cNvPr>
          <p:cNvSpPr>
            <a:spLocks noGrp="1"/>
          </p:cNvSpPr>
          <p:nvPr>
            <p:ph type="subTitle" idx="1"/>
          </p:nvPr>
        </p:nvSpPr>
        <p:spPr>
          <a:xfrm>
            <a:off x="4260339" y="3473068"/>
            <a:ext cx="7322287" cy="1655762"/>
          </a:xfrm>
        </p:spPr>
        <p:txBody>
          <a:bodyPr/>
          <a:lstStyle>
            <a:lvl1pPr marL="0" indent="0" algn="l">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15" name="Graphic 14" descr="Single gear">
            <a:extLst>
              <a:ext uri="{FF2B5EF4-FFF2-40B4-BE49-F238E27FC236}">
                <a16:creationId xmlns:a16="http://schemas.microsoft.com/office/drawing/2014/main" id="{AAAAB98A-9D93-4B07-846E-73908B631F5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89759" y="6367934"/>
            <a:ext cx="480214" cy="480339"/>
          </a:xfrm>
          <a:prstGeom prst="rect">
            <a:avLst/>
          </a:prstGeom>
        </p:spPr>
      </p:pic>
      <p:sp>
        <p:nvSpPr>
          <p:cNvPr id="4" name="Date Placeholder 3">
            <a:extLst>
              <a:ext uri="{FF2B5EF4-FFF2-40B4-BE49-F238E27FC236}">
                <a16:creationId xmlns:a16="http://schemas.microsoft.com/office/drawing/2014/main" id="{1A0B0E6D-D755-4F18-93AF-AD167A60AB8E}"/>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5" name="Footer Placeholder 4">
            <a:extLst>
              <a:ext uri="{FF2B5EF4-FFF2-40B4-BE49-F238E27FC236}">
                <a16:creationId xmlns:a16="http://schemas.microsoft.com/office/drawing/2014/main" id="{73308F5D-240D-462E-A47B-EB62E33EAAA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1A1D5EF-B859-4FA3-8C8A-27AD498C21C1}"/>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118691678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Light">
    <p:bg>
      <p:bgPr>
        <a:solidFill>
          <a:schemeClr val="bg1">
            <a:lumMod val="95000"/>
          </a:schemeClr>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78447743-15EA-49B8-8CC2-D518BA1E7193}"/>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sp>
        <p:nvSpPr>
          <p:cNvPr id="2" name="Title 1">
            <a:extLst>
              <a:ext uri="{FF2B5EF4-FFF2-40B4-BE49-F238E27FC236}">
                <a16:creationId xmlns:a16="http://schemas.microsoft.com/office/drawing/2014/main" id="{6F456DBF-CC79-4238-9D1E-00DFCA12AA94}"/>
              </a:ext>
            </a:extLst>
          </p:cNvPr>
          <p:cNvSpPr>
            <a:spLocks noGrp="1"/>
          </p:cNvSpPr>
          <p:nvPr>
            <p:ph type="ctrTitle"/>
          </p:nvPr>
        </p:nvSpPr>
        <p:spPr>
          <a:xfrm>
            <a:off x="4268962" y="422697"/>
            <a:ext cx="7294213" cy="2966499"/>
          </a:xfrm>
        </p:spPr>
        <p:txBody>
          <a:bodyPr anchor="b">
            <a:normAutofit/>
          </a:bodyPr>
          <a:lstStyle>
            <a:lvl1pPr algn="l">
              <a:defRPr sz="5398">
                <a:solidFill>
                  <a:schemeClr val="tx2"/>
                </a:solidFill>
              </a:defRPr>
            </a:lvl1pPr>
          </a:lstStyle>
          <a:p>
            <a:r>
              <a:rPr lang="en-US" dirty="0"/>
              <a:t>Click to edit Master title style</a:t>
            </a:r>
          </a:p>
        </p:txBody>
      </p:sp>
      <p:sp>
        <p:nvSpPr>
          <p:cNvPr id="3" name="Subtitle 2">
            <a:extLst>
              <a:ext uri="{FF2B5EF4-FFF2-40B4-BE49-F238E27FC236}">
                <a16:creationId xmlns:a16="http://schemas.microsoft.com/office/drawing/2014/main" id="{DE3FF1F0-8A7E-46B2-9FBF-428D441464A4}"/>
              </a:ext>
            </a:extLst>
          </p:cNvPr>
          <p:cNvSpPr>
            <a:spLocks noGrp="1"/>
          </p:cNvSpPr>
          <p:nvPr>
            <p:ph type="subTitle" idx="1"/>
          </p:nvPr>
        </p:nvSpPr>
        <p:spPr>
          <a:xfrm>
            <a:off x="4268963" y="3481270"/>
            <a:ext cx="7291452" cy="1655762"/>
          </a:xfrm>
        </p:spPr>
        <p:txBody>
          <a:bodyPr/>
          <a:lstStyle>
            <a:lvl1pPr marL="0" indent="0" algn="l">
              <a:buNone/>
              <a:defRPr sz="2399">
                <a:solidFill>
                  <a:schemeClr val="tx2"/>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Click to edit Master subtitle style</a:t>
            </a:r>
          </a:p>
        </p:txBody>
      </p:sp>
      <p:pic>
        <p:nvPicPr>
          <p:cNvPr id="28" name="Picture 27">
            <a:extLst>
              <a:ext uri="{FF2B5EF4-FFF2-40B4-BE49-F238E27FC236}">
                <a16:creationId xmlns:a16="http://schemas.microsoft.com/office/drawing/2014/main" id="{DE7E53FE-17C5-4450-B3A6-86E9A0931F3C}"/>
              </a:ext>
            </a:extLst>
          </p:cNvPr>
          <p:cNvPicPr>
            <a:picLocks noChangeAspect="1"/>
          </p:cNvPicPr>
          <p:nvPr userDrawn="1"/>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468304" y="1673157"/>
            <a:ext cx="3494632" cy="2969944"/>
          </a:xfrm>
          <a:prstGeom prst="rect">
            <a:avLst/>
          </a:prstGeom>
        </p:spPr>
      </p:pic>
      <p:pic>
        <p:nvPicPr>
          <p:cNvPr id="30" name="Graphic 29" descr="Single gear">
            <a:extLst>
              <a:ext uri="{FF2B5EF4-FFF2-40B4-BE49-F238E27FC236}">
                <a16:creationId xmlns:a16="http://schemas.microsoft.com/office/drawing/2014/main" id="{6EDE1AC6-5AA3-40C7-8C49-F4A9C352F5C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289759" y="6367934"/>
            <a:ext cx="480214" cy="480339"/>
          </a:xfrm>
          <a:prstGeom prst="rect">
            <a:avLst/>
          </a:prstGeom>
        </p:spPr>
      </p:pic>
      <p:sp>
        <p:nvSpPr>
          <p:cNvPr id="7" name="Date Placeholder 6">
            <a:extLst>
              <a:ext uri="{FF2B5EF4-FFF2-40B4-BE49-F238E27FC236}">
                <a16:creationId xmlns:a16="http://schemas.microsoft.com/office/drawing/2014/main" id="{4AF0C108-4A5B-44C5-A956-277E8B519F81}"/>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8" name="Footer Placeholder 7">
            <a:extLst>
              <a:ext uri="{FF2B5EF4-FFF2-40B4-BE49-F238E27FC236}">
                <a16:creationId xmlns:a16="http://schemas.microsoft.com/office/drawing/2014/main" id="{6E4F1E17-917C-4463-BE46-5454061D2C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D392DB8-120D-4716-99DF-2E6291F1B90C}"/>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312538429"/>
      </p:ext>
    </p:extLst>
  </p:cSld>
  <p:clrMapOvr>
    <a:masterClrMapping/>
  </p:clrMapOvr>
  <p:extLst>
    <p:ext uri="{DCECCB84-F9BA-43D5-87BE-67443E8EF086}">
      <p15:sldGuideLst xmlns:p15="http://schemas.microsoft.com/office/powerpoint/2012/main">
        <p15:guide id="1" pos="3840">
          <p15:clr>
            <a:srgbClr val="FBAE40"/>
          </p15:clr>
        </p15:guide>
        <p15:guide id="2"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FBF7-F912-4A04-A9D9-054424A3A7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05B41C-01DC-4B63-A577-D76BA94FE8E6}"/>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8D11852-0380-44DB-9E29-F63EA397044E}"/>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5" name="Footer Placeholder 4">
            <a:extLst>
              <a:ext uri="{FF2B5EF4-FFF2-40B4-BE49-F238E27FC236}">
                <a16:creationId xmlns:a16="http://schemas.microsoft.com/office/drawing/2014/main" id="{3393FD8D-32DB-4E23-B7F1-96BE0E1220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C17DDE-9B99-4657-864E-DF381DA3AB86}"/>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7" name="Graphic 6" descr="Single gear">
            <a:extLst>
              <a:ext uri="{FF2B5EF4-FFF2-40B4-BE49-F238E27FC236}">
                <a16:creationId xmlns:a16="http://schemas.microsoft.com/office/drawing/2014/main" id="{EE01FD9D-113E-4E57-BD2B-55F6ABB91C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610454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CB347-2D8E-4136-ADA5-61EC1F4DBFE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6" name="Rectangle 5">
            <a:extLst>
              <a:ext uri="{FF2B5EF4-FFF2-40B4-BE49-F238E27FC236}">
                <a16:creationId xmlns:a16="http://schemas.microsoft.com/office/drawing/2014/main" id="{948ECD2E-0B33-4E60-B824-39489917821C}"/>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7" name="Graphic 6" descr="Single gear">
            <a:extLst>
              <a:ext uri="{FF2B5EF4-FFF2-40B4-BE49-F238E27FC236}">
                <a16:creationId xmlns:a16="http://schemas.microsoft.com/office/drawing/2014/main" id="{C95CC718-AF8A-4C63-9482-93492973CB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1" name="Date Placeholder 10">
            <a:extLst>
              <a:ext uri="{FF2B5EF4-FFF2-40B4-BE49-F238E27FC236}">
                <a16:creationId xmlns:a16="http://schemas.microsoft.com/office/drawing/2014/main" id="{16F97C27-2CCE-49A4-B514-92C015E7F839}"/>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2" name="Footer Placeholder 11">
            <a:extLst>
              <a:ext uri="{FF2B5EF4-FFF2-40B4-BE49-F238E27FC236}">
                <a16:creationId xmlns:a16="http://schemas.microsoft.com/office/drawing/2014/main" id="{A0AA72AD-5F43-4699-A8F9-9297CC92273B}"/>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11F9F257-A049-4CA5-A8FD-35216AB039DF}"/>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
        <p:nvSpPr>
          <p:cNvPr id="14" name="Content Placeholder 2">
            <a:extLst>
              <a:ext uri="{FF2B5EF4-FFF2-40B4-BE49-F238E27FC236}">
                <a16:creationId xmlns:a16="http://schemas.microsoft.com/office/drawing/2014/main" id="{494A0E57-940B-4FD5-987D-3F37025BB79B}"/>
              </a:ext>
            </a:extLst>
          </p:cNvPr>
          <p:cNvSpPr>
            <a:spLocks noGrp="1"/>
          </p:cNvSpPr>
          <p:nvPr>
            <p:ph idx="1"/>
          </p:nvPr>
        </p:nvSpPr>
        <p:spPr>
          <a:xfrm>
            <a:off x="837982" y="1825625"/>
            <a:ext cx="10512862"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8308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EBEE-F991-44BF-AE81-E5A2898CDF2A}"/>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C820FC5B-1C28-4434-B782-C83620464890}"/>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A7F7FA8-F7D8-4A31-A282-B1FAB9A02693}"/>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5" name="Footer Placeholder 4">
            <a:extLst>
              <a:ext uri="{FF2B5EF4-FFF2-40B4-BE49-F238E27FC236}">
                <a16:creationId xmlns:a16="http://schemas.microsoft.com/office/drawing/2014/main" id="{AF21046A-7C10-4584-A400-7BBB1EC1F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E3F417-2232-4488-98D9-ECFEA081CCD8}"/>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7" name="Graphic 6" descr="Single gear">
            <a:extLst>
              <a:ext uri="{FF2B5EF4-FFF2-40B4-BE49-F238E27FC236}">
                <a16:creationId xmlns:a16="http://schemas.microsoft.com/office/drawing/2014/main" id="{E766AA50-CC88-447E-B380-6CE3E74815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1397192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EBEE-F991-44BF-AE81-E5A2898CDF2A}"/>
              </a:ext>
            </a:extLst>
          </p:cNvPr>
          <p:cNvSpPr>
            <a:spLocks noGrp="1"/>
          </p:cNvSpPr>
          <p:nvPr>
            <p:ph type="title"/>
          </p:nvPr>
        </p:nvSpPr>
        <p:spPr>
          <a:xfrm>
            <a:off x="831633" y="1709739"/>
            <a:ext cx="10512862" cy="2852737"/>
          </a:xfrm>
        </p:spPr>
        <p:txBody>
          <a:bodyPr anchor="b"/>
          <a:lstStyle>
            <a:lvl1pPr>
              <a:defRPr sz="5998">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C820FC5B-1C28-4434-B782-C83620464890}"/>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8" name="Rectangle 7">
            <a:extLst>
              <a:ext uri="{FF2B5EF4-FFF2-40B4-BE49-F238E27FC236}">
                <a16:creationId xmlns:a16="http://schemas.microsoft.com/office/drawing/2014/main" id="{FCB4985D-5090-4B7C-B786-520811CA5C3F}"/>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9" name="Graphic 8" descr="Single gear">
            <a:extLst>
              <a:ext uri="{FF2B5EF4-FFF2-40B4-BE49-F238E27FC236}">
                <a16:creationId xmlns:a16="http://schemas.microsoft.com/office/drawing/2014/main" id="{8AD11882-24C9-4E19-8EED-349A8D61CC7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3" name="Date Placeholder 12">
            <a:extLst>
              <a:ext uri="{FF2B5EF4-FFF2-40B4-BE49-F238E27FC236}">
                <a16:creationId xmlns:a16="http://schemas.microsoft.com/office/drawing/2014/main" id="{48F31F93-D70B-4299-94D5-42416E97429E}"/>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4" name="Footer Placeholder 13">
            <a:extLst>
              <a:ext uri="{FF2B5EF4-FFF2-40B4-BE49-F238E27FC236}">
                <a16:creationId xmlns:a16="http://schemas.microsoft.com/office/drawing/2014/main" id="{5690CE4C-F461-4D6F-95C5-2435E2DAC846}"/>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AECBE74D-0D38-4CB0-97E6-A6677BEC0B05}"/>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6341231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1017-B176-4DA0-9DEE-47651652F0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D239E8-BF12-4E2D-8399-CB10F957898B}"/>
              </a:ext>
            </a:extLst>
          </p:cNvPr>
          <p:cNvSpPr>
            <a:spLocks noGrp="1"/>
          </p:cNvSpPr>
          <p:nvPr>
            <p:ph sz="half" idx="1"/>
          </p:nvPr>
        </p:nvSpPr>
        <p:spPr>
          <a:xfrm>
            <a:off x="83798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10DA44-A331-4EE8-AE7A-B49B4C353483}"/>
              </a:ext>
            </a:extLst>
          </p:cNvPr>
          <p:cNvSpPr>
            <a:spLocks noGrp="1"/>
          </p:cNvSpPr>
          <p:nvPr>
            <p:ph sz="half" idx="2"/>
          </p:nvPr>
        </p:nvSpPr>
        <p:spPr>
          <a:xfrm>
            <a:off x="6170592" y="1825625"/>
            <a:ext cx="5180251"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BB6789-62F9-421B-A613-95E73E51BACA}"/>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6" name="Footer Placeholder 5">
            <a:extLst>
              <a:ext uri="{FF2B5EF4-FFF2-40B4-BE49-F238E27FC236}">
                <a16:creationId xmlns:a16="http://schemas.microsoft.com/office/drawing/2014/main" id="{D1E0C751-688B-4C1F-9F21-4348A7C8F5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15B3A-9B87-428A-94B3-DA05B51E9A36}"/>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8" name="Graphic 7" descr="Single gear">
            <a:extLst>
              <a:ext uri="{FF2B5EF4-FFF2-40B4-BE49-F238E27FC236}">
                <a16:creationId xmlns:a16="http://schemas.microsoft.com/office/drawing/2014/main" id="{141FF62C-AF9A-4786-B25D-D7D34575EAC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2093280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21017-B176-4DA0-9DEE-47651652F0D8}"/>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7D239E8-BF12-4E2D-8399-CB10F957898B}"/>
              </a:ext>
            </a:extLst>
          </p:cNvPr>
          <p:cNvSpPr>
            <a:spLocks noGrp="1"/>
          </p:cNvSpPr>
          <p:nvPr>
            <p:ph sz="half" idx="1"/>
          </p:nvPr>
        </p:nvSpPr>
        <p:spPr>
          <a:xfrm>
            <a:off x="837982" y="1825625"/>
            <a:ext cx="518025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10DA44-A331-4EE8-AE7A-B49B4C353483}"/>
              </a:ext>
            </a:extLst>
          </p:cNvPr>
          <p:cNvSpPr>
            <a:spLocks noGrp="1"/>
          </p:cNvSpPr>
          <p:nvPr>
            <p:ph sz="half" idx="2"/>
          </p:nvPr>
        </p:nvSpPr>
        <p:spPr>
          <a:xfrm>
            <a:off x="6170592" y="1825625"/>
            <a:ext cx="5180251" cy="435133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C7E85C0B-F095-44FE-B506-C6F92823E2DC}"/>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10" name="Graphic 9" descr="Single gear">
            <a:extLst>
              <a:ext uri="{FF2B5EF4-FFF2-40B4-BE49-F238E27FC236}">
                <a16:creationId xmlns:a16="http://schemas.microsoft.com/office/drawing/2014/main" id="{66986273-11B1-4658-8B64-E6E5239571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4" name="Date Placeholder 13">
            <a:extLst>
              <a:ext uri="{FF2B5EF4-FFF2-40B4-BE49-F238E27FC236}">
                <a16:creationId xmlns:a16="http://schemas.microsoft.com/office/drawing/2014/main" id="{0B58BD4A-D78A-4B58-AB18-03C9E3953851}"/>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5" name="Footer Placeholder 14">
            <a:extLst>
              <a:ext uri="{FF2B5EF4-FFF2-40B4-BE49-F238E27FC236}">
                <a16:creationId xmlns:a16="http://schemas.microsoft.com/office/drawing/2014/main" id="{38914AF2-D1E0-4E24-B791-35D0CFA52E6A}"/>
              </a:ext>
            </a:extLst>
          </p:cNvPr>
          <p:cNvSpPr>
            <a:spLocks noGrp="1"/>
          </p:cNvSpPr>
          <p:nvPr>
            <p:ph type="ftr" sz="quarter" idx="11"/>
          </p:nvPr>
        </p:nvSpPr>
        <p:spPr/>
        <p:txBody>
          <a:bodyPr/>
          <a:lstStyle/>
          <a:p>
            <a:endParaRPr lang="en-US" dirty="0"/>
          </a:p>
        </p:txBody>
      </p:sp>
      <p:sp>
        <p:nvSpPr>
          <p:cNvPr id="16" name="Slide Number Placeholder 15">
            <a:extLst>
              <a:ext uri="{FF2B5EF4-FFF2-40B4-BE49-F238E27FC236}">
                <a16:creationId xmlns:a16="http://schemas.microsoft.com/office/drawing/2014/main" id="{5F1C5972-3451-41FD-B935-2F8F0E8F5FC5}"/>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948702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bwMode="black">
          <a:xfrm>
            <a:off x="11579384"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0" name="Rectangle 19"/>
          <p:cNvSpPr/>
          <p:nvPr/>
        </p:nvSpPr>
        <p:spPr bwMode="gray">
          <a:xfrm>
            <a:off x="11274663" y="5638800"/>
            <a:ext cx="304721"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4" name="Rectangle 23"/>
          <p:cNvSpPr/>
          <p:nvPr/>
        </p:nvSpPr>
        <p:spPr bwMode="gray">
          <a:xfrm>
            <a:off x="1216152" y="5638800"/>
            <a:ext cx="609441"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1" name="Rectangle 20"/>
          <p:cNvSpPr/>
          <p:nvPr/>
        </p:nvSpPr>
        <p:spPr bwMode="ltGray">
          <a:xfrm>
            <a:off x="0" y="5638800"/>
            <a:ext cx="12188825"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2" name="Straight Connector 21"/>
          <p:cNvCxnSpPr/>
          <p:nvPr/>
        </p:nvCxnSpPr>
        <p:spPr bwMode="white">
          <a:xfrm>
            <a:off x="11573293"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bwMode="black">
          <a:xfrm>
            <a:off x="0" y="5643132"/>
            <a:ext cx="1216152"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23" name="Straight Connector 22"/>
          <p:cNvCxnSpPr/>
          <p:nvPr/>
        </p:nvCxnSpPr>
        <p:spPr bwMode="white">
          <a:xfrm>
            <a:off x="1216152"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bwMode="black">
          <a:xfrm>
            <a:off x="11579384"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7" name="Rectangle 26"/>
          <p:cNvSpPr/>
          <p:nvPr/>
        </p:nvSpPr>
        <p:spPr bwMode="gray">
          <a:xfrm>
            <a:off x="11274663" y="0"/>
            <a:ext cx="304721"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8" name="Rectangle 27"/>
          <p:cNvSpPr/>
          <p:nvPr/>
        </p:nvSpPr>
        <p:spPr bwMode="gray">
          <a:xfrm>
            <a:off x="1218883" y="0"/>
            <a:ext cx="609441"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9" name="Rectangle 28"/>
          <p:cNvSpPr/>
          <p:nvPr/>
        </p:nvSpPr>
        <p:spPr>
          <a:xfrm>
            <a:off x="-2" y="0"/>
            <a:ext cx="1218883"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0" name="Rectangle 29"/>
          <p:cNvSpPr/>
          <p:nvPr/>
        </p:nvSpPr>
        <p:spPr bwMode="ltGray">
          <a:xfrm>
            <a:off x="0" y="0"/>
            <a:ext cx="12188825"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1" name="Straight Connector 30"/>
          <p:cNvCxnSpPr/>
          <p:nvPr/>
        </p:nvCxnSpPr>
        <p:spPr bwMode="white">
          <a:xfrm>
            <a:off x="11573293"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bwMode="black">
          <a:xfrm>
            <a:off x="0" y="0"/>
            <a:ext cx="1216152"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33" name="Straight Connector 32"/>
          <p:cNvCxnSpPr/>
          <p:nvPr/>
        </p:nvCxnSpPr>
        <p:spPr bwMode="white">
          <a:xfrm>
            <a:off x="1218884"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98613" y="1600201"/>
            <a:ext cx="8283272" cy="2654064"/>
          </a:xfrm>
        </p:spPr>
        <p:txBody>
          <a:bodyPr anchor="b">
            <a:normAutofit/>
          </a:bodyPr>
          <a:lstStyle>
            <a:lvl1pPr algn="l">
              <a:defRPr sz="5400" b="0" cap="none" baseline="0"/>
            </a:lvl1pPr>
          </a:lstStyle>
          <a:p>
            <a:r>
              <a:rPr lang="en-US"/>
              <a:t>Click to edit Master title style</a:t>
            </a:r>
            <a:endParaRPr/>
          </a:p>
        </p:txBody>
      </p:sp>
      <p:sp>
        <p:nvSpPr>
          <p:cNvPr id="3" name="Text Placeholder 2"/>
          <p:cNvSpPr>
            <a:spLocks noGrp="1"/>
          </p:cNvSpPr>
          <p:nvPr>
            <p:ph type="body" idx="1"/>
          </p:nvPr>
        </p:nvSpPr>
        <p:spPr>
          <a:xfrm>
            <a:off x="1598613" y="4259996"/>
            <a:ext cx="7264623"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baseline="0">
                <a:solidFill>
                  <a:schemeClr val="tx2"/>
                </a:solidFill>
              </a:defRPr>
            </a:lvl1pPr>
          </a:lstStyle>
          <a:p>
            <a:pPr algn="ctr"/>
            <a:r>
              <a:rPr lang="en-US" dirty="0"/>
              <a:t>2018</a:t>
            </a:r>
          </a:p>
        </p:txBody>
      </p:sp>
      <p:sp>
        <p:nvSpPr>
          <p:cNvPr id="5" name="Footer Placeholder 4"/>
          <p:cNvSpPr>
            <a:spLocks noGrp="1"/>
          </p:cNvSpPr>
          <p:nvPr>
            <p:ph type="ftr" sz="quarter" idx="11"/>
          </p:nvPr>
        </p:nvSpPr>
        <p:spPr/>
        <p:txBody>
          <a:bodyPr/>
          <a:lstStyle>
            <a:lvl1pPr>
              <a:defRPr baseline="0">
                <a:solidFill>
                  <a:schemeClr val="tx2"/>
                </a:solidFill>
              </a:defRPr>
            </a:lvl1pPr>
          </a:lstStyle>
          <a:p>
            <a:r>
              <a:rPr lang="en-US" dirty="0"/>
              <a:t>North American MCT Summit</a:t>
            </a:r>
          </a:p>
        </p:txBody>
      </p:sp>
      <p:sp>
        <p:nvSpPr>
          <p:cNvPr id="6" name="Slide Number Placeholder 5"/>
          <p:cNvSpPr>
            <a:spLocks noGrp="1"/>
          </p:cNvSpPr>
          <p:nvPr>
            <p:ph type="sldNum" sz="quarter" idx="12"/>
          </p:nvPr>
        </p:nvSpPr>
        <p:spPr>
          <a:xfrm>
            <a:off x="10666571" y="6356351"/>
            <a:ext cx="609441" cy="365125"/>
          </a:xfrm>
        </p:spPr>
        <p:txBody>
          <a:bodyPr/>
          <a:lstStyle>
            <a:lvl1pPr>
              <a:defRPr baseline="0">
                <a:solidFill>
                  <a:schemeClr val="tx2"/>
                </a:solidFill>
              </a:defRPr>
            </a:lvl1pPr>
          </a:lstStyle>
          <a:p>
            <a:fld id="{7DC1BBB0-96F0-4077-A278-0F3FB5C104D3}" type="slidenum">
              <a:rPr lang="en-US" smtClean="0"/>
              <a:pPr/>
              <a:t>‹#›</a:t>
            </a:fld>
            <a:endParaRPr lang="en-US"/>
          </a:p>
        </p:txBody>
      </p:sp>
      <p:pic>
        <p:nvPicPr>
          <p:cNvPr id="34" name="Picture 33">
            <a:extLst>
              <a:ext uri="{FF2B5EF4-FFF2-40B4-BE49-F238E27FC236}">
                <a16:creationId xmlns:a16="http://schemas.microsoft.com/office/drawing/2014/main" id="{510EC6D7-9CAF-46E0-BB3F-A57FC68A489D}"/>
              </a:ext>
            </a:extLst>
          </p:cNvPr>
          <p:cNvPicPr>
            <a:picLocks noChangeAspect="1"/>
          </p:cNvPicPr>
          <p:nvPr userDrawn="1"/>
        </p:nvPicPr>
        <p:blipFill>
          <a:blip r:embed="rId2"/>
          <a:stretch>
            <a:fillRect/>
          </a:stretch>
        </p:blipFill>
        <p:spPr>
          <a:xfrm>
            <a:off x="11270015" y="654756"/>
            <a:ext cx="914400" cy="1121462"/>
          </a:xfrm>
          <a:prstGeom prst="rect">
            <a:avLst/>
          </a:prstGeom>
        </p:spPr>
      </p:pic>
      <p:pic>
        <p:nvPicPr>
          <p:cNvPr id="35" name="Graphic 34" descr="Single gear">
            <a:extLst>
              <a:ext uri="{FF2B5EF4-FFF2-40B4-BE49-F238E27FC236}">
                <a16:creationId xmlns:a16="http://schemas.microsoft.com/office/drawing/2014/main" id="{1CF68A54-0069-4DFE-A1B6-EDC95139303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953" y="5688106"/>
            <a:ext cx="1118871" cy="1118871"/>
          </a:xfrm>
          <a:prstGeom prst="rect">
            <a:avLst/>
          </a:prstGeom>
        </p:spPr>
      </p:pic>
    </p:spTree>
    <p:extLst>
      <p:ext uri="{BB962C8B-B14F-4D97-AF65-F5344CB8AC3E}">
        <p14:creationId xmlns:p14="http://schemas.microsoft.com/office/powerpoint/2010/main" val="3234467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6451-A495-4DC3-B96C-A0E19FEAAC7A}"/>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B73C7-80B9-4140-9FCD-2F33DE33D83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0E134-D151-44D7-8E4F-5A9C71A33933}"/>
              </a:ext>
            </a:extLst>
          </p:cNvPr>
          <p:cNvSpPr>
            <a:spLocks noGrp="1"/>
          </p:cNvSpPr>
          <p:nvPr>
            <p:ph sz="half" idx="2"/>
          </p:nvPr>
        </p:nvSpPr>
        <p:spPr>
          <a:xfrm>
            <a:off x="839570" y="2505075"/>
            <a:ext cx="515644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92533F-7F79-4233-9A5A-499447C653B2}"/>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A0CB-7963-4AF9-85E3-DA841E62A65B}"/>
              </a:ext>
            </a:extLst>
          </p:cNvPr>
          <p:cNvSpPr>
            <a:spLocks noGrp="1"/>
          </p:cNvSpPr>
          <p:nvPr>
            <p:ph sz="quarter" idx="4"/>
          </p:nvPr>
        </p:nvSpPr>
        <p:spPr>
          <a:xfrm>
            <a:off x="6170593" y="2505075"/>
            <a:ext cx="5181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2DB977-CB5E-41EC-B13C-FC1791A9BF7A}"/>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8" name="Footer Placeholder 7">
            <a:extLst>
              <a:ext uri="{FF2B5EF4-FFF2-40B4-BE49-F238E27FC236}">
                <a16:creationId xmlns:a16="http://schemas.microsoft.com/office/drawing/2014/main" id="{99DA9F30-3BCC-4D65-BBB8-0F564EC7EDA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EAD4E9-2A6E-4089-95CB-313056258806}"/>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10" name="Graphic 9" descr="Single gear">
            <a:extLst>
              <a:ext uri="{FF2B5EF4-FFF2-40B4-BE49-F238E27FC236}">
                <a16:creationId xmlns:a16="http://schemas.microsoft.com/office/drawing/2014/main" id="{CC026927-B937-49BF-8A18-C3F933AE7FA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3379229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46451-A495-4DC3-B96C-A0E19FEAAC7A}"/>
              </a:ext>
            </a:extLst>
          </p:cNvPr>
          <p:cNvSpPr>
            <a:spLocks noGrp="1"/>
          </p:cNvSpPr>
          <p:nvPr>
            <p:ph type="title"/>
          </p:nvPr>
        </p:nvSpPr>
        <p:spPr>
          <a:xfrm>
            <a:off x="839569" y="365126"/>
            <a:ext cx="10512862" cy="1325563"/>
          </a:xfrm>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02DB73C7-80B9-4140-9FCD-2F33DE33D83B}"/>
              </a:ext>
            </a:extLst>
          </p:cNvPr>
          <p:cNvSpPr>
            <a:spLocks noGrp="1"/>
          </p:cNvSpPr>
          <p:nvPr>
            <p:ph type="body" idx="1"/>
          </p:nvPr>
        </p:nvSpPr>
        <p:spPr>
          <a:xfrm>
            <a:off x="839570" y="1681163"/>
            <a:ext cx="5156444" cy="823912"/>
          </a:xfrm>
        </p:spPr>
        <p:txBody>
          <a:bodyPr anchor="b"/>
          <a:lstStyle>
            <a:lvl1pPr marL="0" indent="0">
              <a:buNone/>
              <a:defRPr sz="2399" b="1">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500E134-D151-44D7-8E4F-5A9C71A33933}"/>
              </a:ext>
            </a:extLst>
          </p:cNvPr>
          <p:cNvSpPr>
            <a:spLocks noGrp="1"/>
          </p:cNvSpPr>
          <p:nvPr>
            <p:ph sz="half" idx="2"/>
          </p:nvPr>
        </p:nvSpPr>
        <p:spPr>
          <a:xfrm>
            <a:off x="839570" y="2505075"/>
            <a:ext cx="5156444"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592533F-7F79-4233-9A5A-499447C653B2}"/>
              </a:ext>
            </a:extLst>
          </p:cNvPr>
          <p:cNvSpPr>
            <a:spLocks noGrp="1"/>
          </p:cNvSpPr>
          <p:nvPr>
            <p:ph type="body" sz="quarter" idx="3"/>
          </p:nvPr>
        </p:nvSpPr>
        <p:spPr>
          <a:xfrm>
            <a:off x="6170593" y="1681163"/>
            <a:ext cx="5181838" cy="823912"/>
          </a:xfrm>
        </p:spPr>
        <p:txBody>
          <a:bodyPr anchor="b"/>
          <a:lstStyle>
            <a:lvl1pPr marL="0" indent="0">
              <a:buNone/>
              <a:defRPr sz="2399" b="1">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E70A0CB-7963-4AF9-85E3-DA841E62A65B}"/>
              </a:ext>
            </a:extLst>
          </p:cNvPr>
          <p:cNvSpPr>
            <a:spLocks noGrp="1"/>
          </p:cNvSpPr>
          <p:nvPr>
            <p:ph sz="quarter" idx="4"/>
          </p:nvPr>
        </p:nvSpPr>
        <p:spPr>
          <a:xfrm>
            <a:off x="6170593" y="2505075"/>
            <a:ext cx="5181838" cy="3684588"/>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69F63B08-1EAC-4E6A-8283-F5202ECA8FF1}"/>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12" name="Graphic 11" descr="Single gear">
            <a:extLst>
              <a:ext uri="{FF2B5EF4-FFF2-40B4-BE49-F238E27FC236}">
                <a16:creationId xmlns:a16="http://schemas.microsoft.com/office/drawing/2014/main" id="{AA75E704-0AA5-40A0-8DB5-33A403974C9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6" name="Date Placeholder 15">
            <a:extLst>
              <a:ext uri="{FF2B5EF4-FFF2-40B4-BE49-F238E27FC236}">
                <a16:creationId xmlns:a16="http://schemas.microsoft.com/office/drawing/2014/main" id="{38BE59B5-C202-4AF5-9F4F-462CD03FFF25}"/>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7" name="Footer Placeholder 16">
            <a:extLst>
              <a:ext uri="{FF2B5EF4-FFF2-40B4-BE49-F238E27FC236}">
                <a16:creationId xmlns:a16="http://schemas.microsoft.com/office/drawing/2014/main" id="{5858FFCD-DC21-4CA3-96E8-1127E1C2FC73}"/>
              </a:ext>
            </a:extLst>
          </p:cNvPr>
          <p:cNvSpPr>
            <a:spLocks noGrp="1"/>
          </p:cNvSpPr>
          <p:nvPr>
            <p:ph type="ftr" sz="quarter" idx="11"/>
          </p:nvPr>
        </p:nvSpPr>
        <p:spPr/>
        <p:txBody>
          <a:bodyPr/>
          <a:lstStyle/>
          <a:p>
            <a:endParaRPr lang="en-US" dirty="0"/>
          </a:p>
        </p:txBody>
      </p:sp>
      <p:sp>
        <p:nvSpPr>
          <p:cNvPr id="18" name="Slide Number Placeholder 17">
            <a:extLst>
              <a:ext uri="{FF2B5EF4-FFF2-40B4-BE49-F238E27FC236}">
                <a16:creationId xmlns:a16="http://schemas.microsoft.com/office/drawing/2014/main" id="{D837C545-725B-429B-AFB1-7F8F664B2D87}"/>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193864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FD10-D981-4738-AB79-E298CBCAEB0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B0E529-E5D0-4C66-81A3-E1998C08AE6C}"/>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4" name="Footer Placeholder 3">
            <a:extLst>
              <a:ext uri="{FF2B5EF4-FFF2-40B4-BE49-F238E27FC236}">
                <a16:creationId xmlns:a16="http://schemas.microsoft.com/office/drawing/2014/main" id="{4E3D4B07-66A6-4242-B50E-7D0C9DAE1B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DFD30A-0C3F-4E26-B21F-417F4F5DB68C}"/>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6" name="Graphic 5" descr="Single gear">
            <a:extLst>
              <a:ext uri="{FF2B5EF4-FFF2-40B4-BE49-F238E27FC236}">
                <a16:creationId xmlns:a16="http://schemas.microsoft.com/office/drawing/2014/main" id="{4EB921AD-3FDB-4135-AFD8-61321A93E6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14941923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Ligh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EFD10-D981-4738-AB79-E298CBCAEB02}"/>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7" name="Rectangle 6">
            <a:extLst>
              <a:ext uri="{FF2B5EF4-FFF2-40B4-BE49-F238E27FC236}">
                <a16:creationId xmlns:a16="http://schemas.microsoft.com/office/drawing/2014/main" id="{56B0F7ED-DFF4-4F75-A2E7-07109EF2E31A}"/>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8" name="Graphic 7" descr="Single gear">
            <a:extLst>
              <a:ext uri="{FF2B5EF4-FFF2-40B4-BE49-F238E27FC236}">
                <a16:creationId xmlns:a16="http://schemas.microsoft.com/office/drawing/2014/main" id="{827C1D50-AC45-4C55-8EEB-0F582D5A57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2" name="Date Placeholder 11">
            <a:extLst>
              <a:ext uri="{FF2B5EF4-FFF2-40B4-BE49-F238E27FC236}">
                <a16:creationId xmlns:a16="http://schemas.microsoft.com/office/drawing/2014/main" id="{CF73C96B-03A0-434F-B559-8ED7ACB1560E}"/>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3" name="Footer Placeholder 12">
            <a:extLst>
              <a:ext uri="{FF2B5EF4-FFF2-40B4-BE49-F238E27FC236}">
                <a16:creationId xmlns:a16="http://schemas.microsoft.com/office/drawing/2014/main" id="{2DC28A0E-04B9-40C7-A8F1-93FB900344F0}"/>
              </a:ext>
            </a:extLst>
          </p:cNvPr>
          <p:cNvSpPr>
            <a:spLocks noGrp="1"/>
          </p:cNvSpPr>
          <p:nvPr>
            <p:ph type="ftr" sz="quarter" idx="11"/>
          </p:nvPr>
        </p:nvSpPr>
        <p:spPr/>
        <p:txBody>
          <a:bodyPr/>
          <a:lstStyle/>
          <a:p>
            <a:endParaRPr lang="en-US" dirty="0"/>
          </a:p>
        </p:txBody>
      </p:sp>
      <p:sp>
        <p:nvSpPr>
          <p:cNvPr id="14" name="Slide Number Placeholder 13">
            <a:extLst>
              <a:ext uri="{FF2B5EF4-FFF2-40B4-BE49-F238E27FC236}">
                <a16:creationId xmlns:a16="http://schemas.microsoft.com/office/drawing/2014/main" id="{34452F73-D23B-49BF-923F-63E3B874AE3B}"/>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3031906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DB5816-0771-42E3-8ADE-9875290BF147}"/>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3" name="Footer Placeholder 2">
            <a:extLst>
              <a:ext uri="{FF2B5EF4-FFF2-40B4-BE49-F238E27FC236}">
                <a16:creationId xmlns:a16="http://schemas.microsoft.com/office/drawing/2014/main" id="{A3A49D2B-0AE3-4608-879E-DD4EE00739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C89603-8A03-45C0-87AF-C1200A26CA45}"/>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5" name="Graphic 4" descr="Single gear">
            <a:extLst>
              <a:ext uri="{FF2B5EF4-FFF2-40B4-BE49-F238E27FC236}">
                <a16:creationId xmlns:a16="http://schemas.microsoft.com/office/drawing/2014/main" id="{D4AC7F39-C4E4-4507-95E8-AA663B1C5E8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3440258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Ligh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0E3DEB-9FEA-41DD-8CD7-348D7783E3DB}"/>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7" name="Graphic 6" descr="Single gear">
            <a:extLst>
              <a:ext uri="{FF2B5EF4-FFF2-40B4-BE49-F238E27FC236}">
                <a16:creationId xmlns:a16="http://schemas.microsoft.com/office/drawing/2014/main" id="{16E26FB1-DA61-465C-8EAC-49C5594CD8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1" name="Date Placeholder 10">
            <a:extLst>
              <a:ext uri="{FF2B5EF4-FFF2-40B4-BE49-F238E27FC236}">
                <a16:creationId xmlns:a16="http://schemas.microsoft.com/office/drawing/2014/main" id="{05D0CA6E-1A7C-47E8-9045-D77E772E32AD}"/>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2" name="Footer Placeholder 11">
            <a:extLst>
              <a:ext uri="{FF2B5EF4-FFF2-40B4-BE49-F238E27FC236}">
                <a16:creationId xmlns:a16="http://schemas.microsoft.com/office/drawing/2014/main" id="{36BBD5ED-1542-4D24-8B3E-1C3C471F2F9C}"/>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E3285506-4F33-4A07-A92F-71A27DC9FFB9}"/>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9101106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D1BDD-B3BD-44B7-B22B-4F6FFFE1EF2C}"/>
              </a:ext>
            </a:extLst>
          </p:cNvPr>
          <p:cNvSpPr>
            <a:spLocks noGrp="1"/>
          </p:cNvSpPr>
          <p:nvPr>
            <p:ph type="title"/>
          </p:nvPr>
        </p:nvSpPr>
        <p:spPr>
          <a:xfrm>
            <a:off x="0" y="4776281"/>
            <a:ext cx="12188825" cy="1123552"/>
          </a:xfrm>
          <a:solidFill>
            <a:schemeClr val="tx2">
              <a:lumMod val="75000"/>
              <a:alpha val="80000"/>
            </a:schemeClr>
          </a:solidFill>
        </p:spPr>
        <p:txBody>
          <a:bodyPr anchor="ctr"/>
          <a:lstStyle>
            <a:lvl1pPr algn="ctr">
              <a:defRPr sz="3199"/>
            </a:lvl1pPr>
          </a:lstStyle>
          <a:p>
            <a:r>
              <a:rPr lang="en-US"/>
              <a:t>Click to edit Master title style</a:t>
            </a:r>
          </a:p>
        </p:txBody>
      </p:sp>
      <p:sp>
        <p:nvSpPr>
          <p:cNvPr id="3" name="Picture Placeholder 2">
            <a:extLst>
              <a:ext uri="{FF2B5EF4-FFF2-40B4-BE49-F238E27FC236}">
                <a16:creationId xmlns:a16="http://schemas.microsoft.com/office/drawing/2014/main" id="{17BCF582-FDED-4C7F-9EA0-CE7692C447A9}"/>
              </a:ext>
            </a:extLst>
          </p:cNvPr>
          <p:cNvSpPr>
            <a:spLocks noGrp="1"/>
          </p:cNvSpPr>
          <p:nvPr>
            <p:ph type="pic" idx="1" hasCustomPrompt="1"/>
          </p:nvPr>
        </p:nvSpPr>
        <p:spPr>
          <a:xfrm>
            <a:off x="0" y="1"/>
            <a:ext cx="12188825" cy="6352161"/>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to add picture first, right-click and send picture to back to add title</a:t>
            </a:r>
          </a:p>
        </p:txBody>
      </p:sp>
      <p:sp>
        <p:nvSpPr>
          <p:cNvPr id="5" name="Date Placeholder 4">
            <a:extLst>
              <a:ext uri="{FF2B5EF4-FFF2-40B4-BE49-F238E27FC236}">
                <a16:creationId xmlns:a16="http://schemas.microsoft.com/office/drawing/2014/main" id="{DF0B7106-ABFB-4F6C-97FE-743A87538E5F}"/>
              </a:ext>
            </a:extLst>
          </p:cNvPr>
          <p:cNvSpPr>
            <a:spLocks noGrp="1"/>
          </p:cNvSpPr>
          <p:nvPr>
            <p:ph type="dt" sz="half" idx="10"/>
          </p:nvPr>
        </p:nvSpPr>
        <p:spPr/>
        <p:txBody>
          <a:bodyPr/>
          <a:lstStyle/>
          <a:p>
            <a:fld id="{45D614E3-8F3D-4E29-B560-623EBC180CCF}" type="datetimeFigureOut">
              <a:rPr lang="en-US" smtClean="0"/>
              <a:t>2/26/2018</a:t>
            </a:fld>
            <a:endParaRPr lang="en-US"/>
          </a:p>
        </p:txBody>
      </p:sp>
      <p:sp>
        <p:nvSpPr>
          <p:cNvPr id="6" name="Footer Placeholder 5">
            <a:extLst>
              <a:ext uri="{FF2B5EF4-FFF2-40B4-BE49-F238E27FC236}">
                <a16:creationId xmlns:a16="http://schemas.microsoft.com/office/drawing/2014/main" id="{40496FB4-140F-46EB-B577-FB373F4921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3C1837-E10E-4F04-8136-10FA8D8D2FA4}"/>
              </a:ext>
            </a:extLst>
          </p:cNvPr>
          <p:cNvSpPr>
            <a:spLocks noGrp="1"/>
          </p:cNvSpPr>
          <p:nvPr>
            <p:ph type="sldNum" sz="quarter" idx="12"/>
          </p:nvPr>
        </p:nvSpPr>
        <p:spPr/>
        <p:txBody>
          <a:bodyPr/>
          <a:lstStyle/>
          <a:p>
            <a:fld id="{94075B09-1DFE-474C-915E-EBD4D648E774}" type="slidenum">
              <a:rPr lang="en-US" smtClean="0"/>
              <a:t>‹#›</a:t>
            </a:fld>
            <a:endParaRPr lang="en-US"/>
          </a:p>
        </p:txBody>
      </p:sp>
      <p:pic>
        <p:nvPicPr>
          <p:cNvPr id="8" name="Graphic 7" descr="Single gear">
            <a:extLst>
              <a:ext uri="{FF2B5EF4-FFF2-40B4-BE49-F238E27FC236}">
                <a16:creationId xmlns:a16="http://schemas.microsoft.com/office/drawing/2014/main" id="{04ACE0DF-DADD-4246-B056-7E08D2507E8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Tree>
    <p:extLst>
      <p:ext uri="{BB962C8B-B14F-4D97-AF65-F5344CB8AC3E}">
        <p14:creationId xmlns:p14="http://schemas.microsoft.com/office/powerpoint/2010/main" val="20586489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ponsor Slide">
    <p:bg>
      <p:bgPr>
        <a:solidFill>
          <a:schemeClr val="bg1">
            <a:lumMod val="95000"/>
          </a:schemeClr>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CB718AA9-675E-4DE3-A37E-88DCA61A2A85}"/>
              </a:ext>
            </a:extLst>
          </p:cNvPr>
          <p:cNvSpPr/>
          <p:nvPr userDrawn="1"/>
        </p:nvSpPr>
        <p:spPr>
          <a:xfrm>
            <a:off x="0" y="0"/>
            <a:ext cx="4260339"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TextBox 13">
            <a:extLst>
              <a:ext uri="{FF2B5EF4-FFF2-40B4-BE49-F238E27FC236}">
                <a16:creationId xmlns:a16="http://schemas.microsoft.com/office/drawing/2014/main" id="{3DA0C9C2-E1A4-47D5-A8F8-BF73D9553F54}"/>
              </a:ext>
            </a:extLst>
          </p:cNvPr>
          <p:cNvSpPr txBox="1"/>
          <p:nvPr userDrawn="1"/>
        </p:nvSpPr>
        <p:spPr>
          <a:xfrm>
            <a:off x="4797672" y="2007644"/>
            <a:ext cx="2112922" cy="584775"/>
          </a:xfrm>
          <a:prstGeom prst="rect">
            <a:avLst/>
          </a:prstGeom>
          <a:noFill/>
        </p:spPr>
        <p:txBody>
          <a:bodyPr wrap="square" rtlCol="0">
            <a:spAutoFit/>
          </a:bodyPr>
          <a:lstStyle/>
          <a:p>
            <a:pPr algn="l"/>
            <a:r>
              <a:rPr lang="en-US" sz="1600" b="0" u="none" dirty="0">
                <a:solidFill>
                  <a:schemeClr val="tx2">
                    <a:lumMod val="75000"/>
                  </a:schemeClr>
                </a:solidFill>
              </a:rPr>
              <a:t>GOLD</a:t>
            </a:r>
          </a:p>
          <a:p>
            <a:pPr algn="l"/>
            <a:r>
              <a:rPr lang="en-US" sz="1600" b="0" u="none" dirty="0">
                <a:solidFill>
                  <a:schemeClr val="tx2">
                    <a:lumMod val="75000"/>
                  </a:schemeClr>
                </a:solidFill>
              </a:rPr>
              <a:t>SPONSORS</a:t>
            </a:r>
          </a:p>
        </p:txBody>
      </p:sp>
      <p:sp>
        <p:nvSpPr>
          <p:cNvPr id="15" name="TextBox 14">
            <a:extLst>
              <a:ext uri="{FF2B5EF4-FFF2-40B4-BE49-F238E27FC236}">
                <a16:creationId xmlns:a16="http://schemas.microsoft.com/office/drawing/2014/main" id="{EBD5ABB2-2E65-40E5-AFAD-24457FECD90B}"/>
              </a:ext>
            </a:extLst>
          </p:cNvPr>
          <p:cNvSpPr txBox="1"/>
          <p:nvPr userDrawn="1"/>
        </p:nvSpPr>
        <p:spPr>
          <a:xfrm>
            <a:off x="4797673" y="3492200"/>
            <a:ext cx="2218485" cy="584775"/>
          </a:xfrm>
          <a:prstGeom prst="rect">
            <a:avLst/>
          </a:prstGeom>
          <a:noFill/>
        </p:spPr>
        <p:txBody>
          <a:bodyPr wrap="square" rtlCol="0">
            <a:spAutoFit/>
          </a:bodyPr>
          <a:lstStyle/>
          <a:p>
            <a:pPr algn="l"/>
            <a:r>
              <a:rPr lang="en-US" sz="1600" b="0" u="none" dirty="0">
                <a:solidFill>
                  <a:schemeClr val="tx2">
                    <a:lumMod val="75000"/>
                  </a:schemeClr>
                </a:solidFill>
              </a:rPr>
              <a:t>SILVER</a:t>
            </a:r>
          </a:p>
          <a:p>
            <a:pPr algn="l"/>
            <a:r>
              <a:rPr lang="en-US" sz="1600" b="0" u="none" dirty="0">
                <a:solidFill>
                  <a:schemeClr val="tx2">
                    <a:lumMod val="75000"/>
                  </a:schemeClr>
                </a:solidFill>
              </a:rPr>
              <a:t>SPONSORS</a:t>
            </a:r>
          </a:p>
        </p:txBody>
      </p:sp>
      <p:sp>
        <p:nvSpPr>
          <p:cNvPr id="16" name="TextBox 15">
            <a:extLst>
              <a:ext uri="{FF2B5EF4-FFF2-40B4-BE49-F238E27FC236}">
                <a16:creationId xmlns:a16="http://schemas.microsoft.com/office/drawing/2014/main" id="{F442C4CE-472D-4E30-AF4F-4C8E50BF286E}"/>
              </a:ext>
            </a:extLst>
          </p:cNvPr>
          <p:cNvSpPr txBox="1"/>
          <p:nvPr userDrawn="1"/>
        </p:nvSpPr>
        <p:spPr>
          <a:xfrm>
            <a:off x="4797672" y="4841244"/>
            <a:ext cx="2457888" cy="584775"/>
          </a:xfrm>
          <a:prstGeom prst="rect">
            <a:avLst/>
          </a:prstGeom>
          <a:noFill/>
        </p:spPr>
        <p:txBody>
          <a:bodyPr wrap="square" rtlCol="0">
            <a:spAutoFit/>
          </a:bodyPr>
          <a:lstStyle/>
          <a:p>
            <a:pPr algn="l"/>
            <a:r>
              <a:rPr lang="en-US" sz="1600" b="0" u="none" dirty="0">
                <a:solidFill>
                  <a:schemeClr val="tx2">
                    <a:lumMod val="75000"/>
                  </a:schemeClr>
                </a:solidFill>
              </a:rPr>
              <a:t>BRONZE</a:t>
            </a:r>
          </a:p>
          <a:p>
            <a:pPr algn="l"/>
            <a:r>
              <a:rPr lang="en-US" sz="1600" b="0" u="none" dirty="0">
                <a:solidFill>
                  <a:schemeClr val="tx2">
                    <a:lumMod val="75000"/>
                  </a:schemeClr>
                </a:solidFill>
              </a:rPr>
              <a:t>SPONSORS</a:t>
            </a:r>
          </a:p>
        </p:txBody>
      </p:sp>
      <p:pic>
        <p:nvPicPr>
          <p:cNvPr id="28" name="Graphic 27" descr="Wreath">
            <a:extLst>
              <a:ext uri="{FF2B5EF4-FFF2-40B4-BE49-F238E27FC236}">
                <a16:creationId xmlns:a16="http://schemas.microsoft.com/office/drawing/2014/main" id="{892CC3ED-C065-40A4-9267-1A9D20E81A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95395" y="3487709"/>
            <a:ext cx="1428956" cy="1429328"/>
          </a:xfrm>
          <a:prstGeom prst="rect">
            <a:avLst/>
          </a:prstGeom>
        </p:spPr>
      </p:pic>
      <p:pic>
        <p:nvPicPr>
          <p:cNvPr id="31" name="Picture 30">
            <a:extLst>
              <a:ext uri="{FF2B5EF4-FFF2-40B4-BE49-F238E27FC236}">
                <a16:creationId xmlns:a16="http://schemas.microsoft.com/office/drawing/2014/main" id="{BFED9524-D1E7-460B-94C0-2264A7CAE4EA}"/>
              </a:ext>
            </a:extLst>
          </p:cNvPr>
          <p:cNvPicPr>
            <a:picLocks noChangeAspect="1"/>
          </p:cNvPicPr>
          <p:nvPr userDrawn="1"/>
        </p:nvPicPr>
        <p:blipFill>
          <a:blip r:embed="rId4"/>
          <a:stretch>
            <a:fillRect/>
          </a:stretch>
        </p:blipFill>
        <p:spPr>
          <a:xfrm>
            <a:off x="434944" y="1904247"/>
            <a:ext cx="3371790" cy="1236028"/>
          </a:xfrm>
          <a:prstGeom prst="rect">
            <a:avLst/>
          </a:prstGeom>
        </p:spPr>
      </p:pic>
      <p:sp>
        <p:nvSpPr>
          <p:cNvPr id="34" name="TextBox 33">
            <a:extLst>
              <a:ext uri="{FF2B5EF4-FFF2-40B4-BE49-F238E27FC236}">
                <a16:creationId xmlns:a16="http://schemas.microsoft.com/office/drawing/2014/main" id="{031B12C8-4584-4AB0-9C75-C6DCED9D63DE}"/>
              </a:ext>
            </a:extLst>
          </p:cNvPr>
          <p:cNvSpPr txBox="1"/>
          <p:nvPr userDrawn="1"/>
        </p:nvSpPr>
        <p:spPr>
          <a:xfrm>
            <a:off x="4797672" y="6017066"/>
            <a:ext cx="2457888" cy="584775"/>
          </a:xfrm>
          <a:prstGeom prst="rect">
            <a:avLst/>
          </a:prstGeom>
          <a:noFill/>
        </p:spPr>
        <p:txBody>
          <a:bodyPr wrap="square" rtlCol="0">
            <a:spAutoFit/>
          </a:bodyPr>
          <a:lstStyle/>
          <a:p>
            <a:pPr algn="l"/>
            <a:r>
              <a:rPr lang="en-US" sz="1600" b="0" u="none" dirty="0">
                <a:solidFill>
                  <a:schemeClr val="tx2">
                    <a:lumMod val="75000"/>
                  </a:schemeClr>
                </a:solidFill>
              </a:rPr>
              <a:t>SUMMIT</a:t>
            </a:r>
          </a:p>
          <a:p>
            <a:pPr algn="l"/>
            <a:r>
              <a:rPr lang="en-US" sz="1600" b="0" u="none" dirty="0">
                <a:solidFill>
                  <a:schemeClr val="tx2">
                    <a:lumMod val="75000"/>
                  </a:schemeClr>
                </a:solidFill>
              </a:rPr>
              <a:t>SUPPORTERS</a:t>
            </a:r>
          </a:p>
        </p:txBody>
      </p:sp>
      <p:pic>
        <p:nvPicPr>
          <p:cNvPr id="35" name="Picture 34">
            <a:extLst>
              <a:ext uri="{FF2B5EF4-FFF2-40B4-BE49-F238E27FC236}">
                <a16:creationId xmlns:a16="http://schemas.microsoft.com/office/drawing/2014/main" id="{2052C006-1F5A-46FC-8E8C-BBD89D938E9B}"/>
              </a:ext>
            </a:extLst>
          </p:cNvPr>
          <p:cNvPicPr>
            <a:picLocks noChangeAspect="1"/>
          </p:cNvPicPr>
          <p:nvPr userDrawn="1"/>
        </p:nvPicPr>
        <p:blipFill>
          <a:blip r:embed="rId5"/>
          <a:stretch>
            <a:fillRect/>
          </a:stretch>
        </p:blipFill>
        <p:spPr>
          <a:xfrm>
            <a:off x="7119430" y="1848255"/>
            <a:ext cx="1588432" cy="794424"/>
          </a:xfrm>
          <a:prstGeom prst="rect">
            <a:avLst/>
          </a:prstGeom>
        </p:spPr>
      </p:pic>
      <p:pic>
        <p:nvPicPr>
          <p:cNvPr id="36" name="Picture 35">
            <a:extLst>
              <a:ext uri="{FF2B5EF4-FFF2-40B4-BE49-F238E27FC236}">
                <a16:creationId xmlns:a16="http://schemas.microsoft.com/office/drawing/2014/main" id="{ECB86158-A7E6-46E3-B14C-D570D06D69D5}"/>
              </a:ext>
            </a:extLst>
          </p:cNvPr>
          <p:cNvPicPr>
            <a:picLocks noChangeAspect="1"/>
          </p:cNvPicPr>
          <p:nvPr userDrawn="1"/>
        </p:nvPicPr>
        <p:blipFill>
          <a:blip r:embed="rId6"/>
          <a:stretch>
            <a:fillRect/>
          </a:stretch>
        </p:blipFill>
        <p:spPr>
          <a:xfrm>
            <a:off x="6974238" y="3507258"/>
            <a:ext cx="2176335" cy="657460"/>
          </a:xfrm>
          <a:prstGeom prst="rect">
            <a:avLst/>
          </a:prstGeom>
        </p:spPr>
      </p:pic>
      <p:pic>
        <p:nvPicPr>
          <p:cNvPr id="37" name="Picture 36" descr="A drawing of a face&#10;&#10;Description generated with high confidence">
            <a:extLst>
              <a:ext uri="{FF2B5EF4-FFF2-40B4-BE49-F238E27FC236}">
                <a16:creationId xmlns:a16="http://schemas.microsoft.com/office/drawing/2014/main" id="{6D2EF8C4-8EB5-40B0-A603-D77EAAE9AFBA}"/>
              </a:ext>
            </a:extLst>
          </p:cNvPr>
          <p:cNvPicPr>
            <a:picLocks noChangeAspect="1"/>
          </p:cNvPicPr>
          <p:nvPr userDrawn="1"/>
        </p:nvPicPr>
        <p:blipFill>
          <a:blip r:embed="rId7"/>
          <a:stretch>
            <a:fillRect/>
          </a:stretch>
        </p:blipFill>
        <p:spPr>
          <a:xfrm>
            <a:off x="10171674" y="3510056"/>
            <a:ext cx="1656001" cy="528544"/>
          </a:xfrm>
          <a:prstGeom prst="rect">
            <a:avLst/>
          </a:prstGeom>
        </p:spPr>
      </p:pic>
      <p:pic>
        <p:nvPicPr>
          <p:cNvPr id="38" name="Picture 37">
            <a:extLst>
              <a:ext uri="{FF2B5EF4-FFF2-40B4-BE49-F238E27FC236}">
                <a16:creationId xmlns:a16="http://schemas.microsoft.com/office/drawing/2014/main" id="{4A151DC9-488C-48D5-B566-0ED46FDABC0F}"/>
              </a:ext>
            </a:extLst>
          </p:cNvPr>
          <p:cNvPicPr>
            <a:picLocks noChangeAspect="1"/>
          </p:cNvPicPr>
          <p:nvPr userDrawn="1"/>
        </p:nvPicPr>
        <p:blipFill>
          <a:blip r:embed="rId8"/>
          <a:stretch>
            <a:fillRect/>
          </a:stretch>
        </p:blipFill>
        <p:spPr>
          <a:xfrm>
            <a:off x="7119430" y="5089678"/>
            <a:ext cx="2169514" cy="282422"/>
          </a:xfrm>
          <a:prstGeom prst="rect">
            <a:avLst/>
          </a:prstGeom>
        </p:spPr>
      </p:pic>
      <p:pic>
        <p:nvPicPr>
          <p:cNvPr id="39" name="Picture 38">
            <a:extLst>
              <a:ext uri="{FF2B5EF4-FFF2-40B4-BE49-F238E27FC236}">
                <a16:creationId xmlns:a16="http://schemas.microsoft.com/office/drawing/2014/main" id="{25F9CFBF-9820-4866-9942-32AAD33D74C7}"/>
              </a:ext>
            </a:extLst>
          </p:cNvPr>
          <p:cNvPicPr>
            <a:picLocks noChangeAspect="1"/>
          </p:cNvPicPr>
          <p:nvPr userDrawn="1"/>
        </p:nvPicPr>
        <p:blipFill>
          <a:blip r:embed="rId9"/>
          <a:stretch>
            <a:fillRect/>
          </a:stretch>
        </p:blipFill>
        <p:spPr>
          <a:xfrm>
            <a:off x="10151711" y="4885520"/>
            <a:ext cx="1555935" cy="486580"/>
          </a:xfrm>
          <a:prstGeom prst="rect">
            <a:avLst/>
          </a:prstGeom>
        </p:spPr>
      </p:pic>
      <p:pic>
        <p:nvPicPr>
          <p:cNvPr id="40" name="Picture 39" descr="A close up of a logo&#10;&#10;Description generated with very high confidence">
            <a:extLst>
              <a:ext uri="{FF2B5EF4-FFF2-40B4-BE49-F238E27FC236}">
                <a16:creationId xmlns:a16="http://schemas.microsoft.com/office/drawing/2014/main" id="{624C0D24-E206-44FC-B212-9A2D37C65841}"/>
              </a:ext>
            </a:extLst>
          </p:cNvPr>
          <p:cNvPicPr>
            <a:picLocks noChangeAspect="1"/>
          </p:cNvPicPr>
          <p:nvPr userDrawn="1"/>
        </p:nvPicPr>
        <p:blipFill>
          <a:blip r:embed="rId10"/>
          <a:stretch>
            <a:fillRect/>
          </a:stretch>
        </p:blipFill>
        <p:spPr>
          <a:xfrm>
            <a:off x="7119429" y="6193604"/>
            <a:ext cx="2285405" cy="359596"/>
          </a:xfrm>
          <a:prstGeom prst="rect">
            <a:avLst/>
          </a:prstGeom>
        </p:spPr>
      </p:pic>
      <p:pic>
        <p:nvPicPr>
          <p:cNvPr id="41" name="Picture 40" descr="A close up of a logo&#10;&#10;Description generated with high confidence">
            <a:extLst>
              <a:ext uri="{FF2B5EF4-FFF2-40B4-BE49-F238E27FC236}">
                <a16:creationId xmlns:a16="http://schemas.microsoft.com/office/drawing/2014/main" id="{B1FBBDFA-2E48-43D3-AC17-8FC208C99D84}"/>
              </a:ext>
            </a:extLst>
          </p:cNvPr>
          <p:cNvPicPr>
            <a:picLocks noChangeAspect="1"/>
          </p:cNvPicPr>
          <p:nvPr userDrawn="1"/>
        </p:nvPicPr>
        <p:blipFill>
          <a:blip r:embed="rId11"/>
          <a:stretch>
            <a:fillRect/>
          </a:stretch>
        </p:blipFill>
        <p:spPr>
          <a:xfrm>
            <a:off x="10131604" y="6011694"/>
            <a:ext cx="1717648" cy="687238"/>
          </a:xfrm>
          <a:prstGeom prst="rect">
            <a:avLst/>
          </a:prstGeom>
        </p:spPr>
      </p:pic>
      <p:sp>
        <p:nvSpPr>
          <p:cNvPr id="43" name="Rectangle 42">
            <a:extLst>
              <a:ext uri="{FF2B5EF4-FFF2-40B4-BE49-F238E27FC236}">
                <a16:creationId xmlns:a16="http://schemas.microsoft.com/office/drawing/2014/main" id="{A6B9F700-F180-4E7B-8A8C-2B1C0475E8E1}"/>
              </a:ext>
            </a:extLst>
          </p:cNvPr>
          <p:cNvSpPr/>
          <p:nvPr userDrawn="1"/>
        </p:nvSpPr>
        <p:spPr>
          <a:xfrm>
            <a:off x="550917" y="4936836"/>
            <a:ext cx="3131836" cy="424732"/>
          </a:xfrm>
          <a:prstGeom prst="rect">
            <a:avLst/>
          </a:prstGeom>
        </p:spPr>
        <p:txBody>
          <a:bodyPr wrap="none">
            <a:spAutoFit/>
          </a:bodyPr>
          <a:lstStyle/>
          <a:p>
            <a:pPr marL="0" marR="0" lvl="0" indent="0" algn="ctr" defTabSz="914126"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399" b="0" i="0" u="none" strike="noStrike" kern="1200" cap="none" spc="0" normalizeH="0" baseline="0" noProof="0" dirty="0">
                <a:ln>
                  <a:noFill/>
                </a:ln>
                <a:solidFill>
                  <a:prstClr val="white"/>
                </a:solidFill>
                <a:effectLst/>
                <a:uLnTx/>
                <a:uFillTx/>
                <a:latin typeface="+mn-lt"/>
                <a:ea typeface="+mn-ea"/>
                <a:cs typeface="+mn-cs"/>
              </a:rPr>
              <a:t>PLATINUM SPONSOR</a:t>
            </a:r>
          </a:p>
        </p:txBody>
      </p:sp>
      <p:sp>
        <p:nvSpPr>
          <p:cNvPr id="45" name="Rectangle 44">
            <a:extLst>
              <a:ext uri="{FF2B5EF4-FFF2-40B4-BE49-F238E27FC236}">
                <a16:creationId xmlns:a16="http://schemas.microsoft.com/office/drawing/2014/main" id="{3D83CF27-7E57-4E0F-94AE-129236C0AC8B}"/>
              </a:ext>
            </a:extLst>
          </p:cNvPr>
          <p:cNvSpPr/>
          <p:nvPr userDrawn="1"/>
        </p:nvSpPr>
        <p:spPr>
          <a:xfrm>
            <a:off x="4489715" y="285292"/>
            <a:ext cx="7621258" cy="923330"/>
          </a:xfrm>
          <a:prstGeom prst="rect">
            <a:avLst/>
          </a:prstGeom>
        </p:spPr>
        <p:txBody>
          <a:bodyPr wrap="square">
            <a:spAutoFit/>
          </a:bodyPr>
          <a:lstStyle/>
          <a:p>
            <a:r>
              <a:rPr kumimoji="0" lang="en-US" sz="5398" b="0" i="0" u="none" strike="noStrike" kern="1200" cap="none" spc="0" normalizeH="0" baseline="0" noProof="0" dirty="0">
                <a:ln>
                  <a:noFill/>
                </a:ln>
                <a:solidFill>
                  <a:srgbClr val="17406D"/>
                </a:solidFill>
                <a:effectLst/>
                <a:uLnTx/>
                <a:uFillTx/>
                <a:latin typeface="+mn-lt"/>
                <a:ea typeface="+mj-ea"/>
                <a:cs typeface="+mj-cs"/>
              </a:rPr>
              <a:t>Thank You Sponsors!</a:t>
            </a:r>
            <a:endParaRPr lang="en-US" sz="1799" dirty="0"/>
          </a:p>
        </p:txBody>
      </p:sp>
    </p:spTree>
    <p:extLst>
      <p:ext uri="{BB962C8B-B14F-4D97-AF65-F5344CB8AC3E}">
        <p14:creationId xmlns:p14="http://schemas.microsoft.com/office/powerpoint/2010/main" val="2532481635"/>
      </p:ext>
    </p:extLst>
  </p:cSld>
  <p:clrMapOvr>
    <a:masterClrMapping/>
  </p:clrMapOvr>
  <p:extLst>
    <p:ext uri="{DCECCB84-F9BA-43D5-87BE-67443E8EF086}">
      <p15:sldGuideLst xmlns:p15="http://schemas.microsoft.com/office/powerpoint/2012/main">
        <p15:guide id="1" orient="horz" pos="1584">
          <p15:clr>
            <a:srgbClr val="FBAE40"/>
          </p15:clr>
        </p15:guide>
        <p15:guide id="2" orient="horz" pos="2544">
          <p15:clr>
            <a:srgbClr val="FBAE40"/>
          </p15:clr>
        </p15:guide>
        <p15:guide id="3" orient="horz" pos="3384">
          <p15:clr>
            <a:srgbClr val="FBAE40"/>
          </p15:clr>
        </p15:guide>
        <p15:guide id="4" orient="horz" pos="4128">
          <p15:clr>
            <a:srgbClr val="FBAE40"/>
          </p15:clr>
        </p15:guide>
        <p15:guide id="5" pos="3024">
          <p15:clr>
            <a:srgbClr val="FBAE40"/>
          </p15:clr>
        </p15:guide>
        <p15:guide id="6" pos="4632">
          <p15:clr>
            <a:srgbClr val="FBAE40"/>
          </p15:clr>
        </p15:guide>
        <p15:guide id="7" pos="6384">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blank" preserve="1">
  <p:cSld name="NDA">
    <p:bg>
      <p:bgPr>
        <a:solidFill>
          <a:schemeClr val="tx2"/>
        </a:solidFill>
        <a:effectLst/>
      </p:bgPr>
    </p:bg>
    <p:spTree>
      <p:nvGrpSpPr>
        <p:cNvPr id="1" name=""/>
        <p:cNvGrpSpPr/>
        <p:nvPr/>
      </p:nvGrpSpPr>
      <p:grpSpPr>
        <a:xfrm>
          <a:off x="0" y="0"/>
          <a:ext cx="0" cy="0"/>
          <a:chOff x="0" y="0"/>
          <a:chExt cx="0" cy="0"/>
        </a:xfrm>
      </p:grpSpPr>
      <p:pic>
        <p:nvPicPr>
          <p:cNvPr id="6" name="Picture Placeholder 8" descr="Warning">
            <a:extLst>
              <a:ext uri="{FF2B5EF4-FFF2-40B4-BE49-F238E27FC236}">
                <a16:creationId xmlns:a16="http://schemas.microsoft.com/office/drawing/2014/main" id="{B2F4A9C0-2248-4692-9C3B-5E2F4CE3DE46}"/>
              </a:ext>
            </a:extLst>
          </p:cNvPr>
          <p:cNvPicPr>
            <a:picLocks noChangeAspect="1"/>
          </p:cNvPicPr>
          <p:nvPr userDrawn="1"/>
        </p:nvPicPr>
        <p:blipFill>
          <a:blip r:embed="rId2">
            <a:extLst>
              <a:ext uri="{96DAC541-7B7A-43D3-8B79-37D633B846F1}">
                <asvg:svgBlip xmlns:asvg="http://schemas.microsoft.com/office/drawing/2016/SVG/main" r:embed="rId3"/>
              </a:ext>
            </a:extLst>
          </a:blip>
          <a:srcRect t="4087" b="4087"/>
          <a:stretch>
            <a:fillRect/>
          </a:stretch>
        </p:blipFill>
        <p:spPr>
          <a:xfrm>
            <a:off x="471001" y="778212"/>
            <a:ext cx="2901849" cy="2665381"/>
          </a:xfrm>
          <a:prstGeom prst="rect">
            <a:avLst/>
          </a:prstGeom>
        </p:spPr>
      </p:pic>
      <p:sp>
        <p:nvSpPr>
          <p:cNvPr id="7" name="Rectangle 6">
            <a:extLst>
              <a:ext uri="{FF2B5EF4-FFF2-40B4-BE49-F238E27FC236}">
                <a16:creationId xmlns:a16="http://schemas.microsoft.com/office/drawing/2014/main" id="{7AA9FE16-00FC-403C-B501-00418F8C5DE8}"/>
              </a:ext>
            </a:extLst>
          </p:cNvPr>
          <p:cNvSpPr/>
          <p:nvPr userDrawn="1"/>
        </p:nvSpPr>
        <p:spPr>
          <a:xfrm>
            <a:off x="3162188" y="792963"/>
            <a:ext cx="8583512" cy="923330"/>
          </a:xfrm>
          <a:prstGeom prst="rect">
            <a:avLst/>
          </a:prstGeom>
        </p:spPr>
        <p:txBody>
          <a:bodyPr wrap="none">
            <a:spAutoFit/>
          </a:bodyPr>
          <a:lstStyle/>
          <a:p>
            <a:r>
              <a:rPr lang="en-US" sz="5398" b="1" dirty="0">
                <a:solidFill>
                  <a:schemeClr val="bg1"/>
                </a:solidFill>
              </a:rPr>
              <a:t>WATCH FOR THIS SYMBOL</a:t>
            </a:r>
            <a:endParaRPr lang="en-US" sz="5398" dirty="0">
              <a:solidFill>
                <a:schemeClr val="bg1"/>
              </a:solidFill>
            </a:endParaRPr>
          </a:p>
        </p:txBody>
      </p:sp>
      <p:sp>
        <p:nvSpPr>
          <p:cNvPr id="8" name="Rectangle 7">
            <a:extLst>
              <a:ext uri="{FF2B5EF4-FFF2-40B4-BE49-F238E27FC236}">
                <a16:creationId xmlns:a16="http://schemas.microsoft.com/office/drawing/2014/main" id="{4669A536-B65B-4D91-B6AB-7340DC5C3115}"/>
              </a:ext>
            </a:extLst>
          </p:cNvPr>
          <p:cNvSpPr/>
          <p:nvPr userDrawn="1"/>
        </p:nvSpPr>
        <p:spPr>
          <a:xfrm>
            <a:off x="3358410" y="1673556"/>
            <a:ext cx="8272841" cy="1569660"/>
          </a:xfrm>
          <a:prstGeom prst="rect">
            <a:avLst/>
          </a:prstGeom>
        </p:spPr>
        <p:txBody>
          <a:bodyPr wrap="square">
            <a:spAutoFit/>
          </a:bodyPr>
          <a:lstStyle/>
          <a:p>
            <a:pPr algn="l"/>
            <a:r>
              <a:rPr lang="en-US" sz="3199" b="1" dirty="0">
                <a:solidFill>
                  <a:schemeClr val="bg1"/>
                </a:solidFill>
              </a:rPr>
              <a:t>Any Content where this symbol appears is subject to your Non-Disclosure Agreement as a Microsoft Certified Trainer.</a:t>
            </a:r>
          </a:p>
        </p:txBody>
      </p:sp>
      <p:sp>
        <p:nvSpPr>
          <p:cNvPr id="10" name="Rectangle 9">
            <a:extLst>
              <a:ext uri="{FF2B5EF4-FFF2-40B4-BE49-F238E27FC236}">
                <a16:creationId xmlns:a16="http://schemas.microsoft.com/office/drawing/2014/main" id="{DFBBBBD1-C072-4F08-9C14-E8E49602818B}"/>
              </a:ext>
            </a:extLst>
          </p:cNvPr>
          <p:cNvSpPr/>
          <p:nvPr userDrawn="1"/>
        </p:nvSpPr>
        <p:spPr>
          <a:xfrm>
            <a:off x="0" y="4250988"/>
            <a:ext cx="12188825" cy="24124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9" name="Rectangle 8">
            <a:extLst>
              <a:ext uri="{FF2B5EF4-FFF2-40B4-BE49-F238E27FC236}">
                <a16:creationId xmlns:a16="http://schemas.microsoft.com/office/drawing/2014/main" id="{69218A34-CECB-4BEA-99D8-685A3ABF8866}"/>
              </a:ext>
            </a:extLst>
          </p:cNvPr>
          <p:cNvSpPr/>
          <p:nvPr userDrawn="1"/>
        </p:nvSpPr>
        <p:spPr>
          <a:xfrm>
            <a:off x="408455" y="4452960"/>
            <a:ext cx="11563176" cy="2031325"/>
          </a:xfrm>
          <a:prstGeom prst="rect">
            <a:avLst/>
          </a:prstGeom>
        </p:spPr>
        <p:txBody>
          <a:bodyPr wrap="square">
            <a:spAutoFit/>
          </a:bodyPr>
          <a:lstStyle/>
          <a:p>
            <a:r>
              <a:rPr lang="en-US" sz="1400" b="1" i="1" dirty="0">
                <a:solidFill>
                  <a:schemeClr val="tx2">
                    <a:lumMod val="75000"/>
                  </a:schemeClr>
                </a:solidFill>
              </a:rPr>
              <a:t>Confidential Information</a:t>
            </a:r>
            <a:r>
              <a:rPr lang="en-US" sz="1400" i="1" dirty="0">
                <a:solidFill>
                  <a:schemeClr val="tx2">
                    <a:lumMod val="75000"/>
                  </a:schemeClr>
                </a:solidFill>
              </a:rPr>
              <a:t>. </a:t>
            </a:r>
            <a:r>
              <a:rPr lang="en-US" sz="1400" dirty="0">
                <a:solidFill>
                  <a:schemeClr val="tx2">
                    <a:lumMod val="75000"/>
                  </a:schemeClr>
                </a:solidFill>
              </a:rPr>
              <a:t>At all times during the Term, and for three (3) years thereafter, You will hold in strictest confidence, and will not use or disclose to any third party, any Microsoft Confidential Information. The term “</a:t>
            </a:r>
            <a:r>
              <a:rPr lang="en-US" sz="1400" b="1" dirty="0">
                <a:solidFill>
                  <a:schemeClr val="tx2">
                    <a:lumMod val="75000"/>
                  </a:schemeClr>
                </a:solidFill>
              </a:rPr>
              <a:t>Microsoft Confidential Information</a:t>
            </a:r>
            <a:r>
              <a:rPr lang="en-US" sz="1400" dirty="0">
                <a:solidFill>
                  <a:schemeClr val="tx2">
                    <a:lumMod val="75000"/>
                  </a:schemeClr>
                </a:solidFill>
              </a:rPr>
              <a:t>” means all non-public information, know- how and trade secrets in any form that Microsoft has designated as being confidential; or a reasonable person knows or reasonably should understand to be confidential. The following types of information, however marked, are not Microsoft Confidential Information: information that( a) is or becomes publicly available without a breach of this MCT Agreement, (b) was lawfully known to You without an obligation to keep it confidential, or (c) is received from another source who can disclose it lawfully and without an obligation to keep it confidential. Further, You may disclose Microsoft Confidential Information as required by governmental or judicial order, provided You give Microsoft prompt written notice prior to such disclosure, and comply with any protective order (or equivalent) imposed on such disclosure.</a:t>
            </a:r>
          </a:p>
        </p:txBody>
      </p:sp>
    </p:spTree>
    <p:extLst>
      <p:ext uri="{BB962C8B-B14F-4D97-AF65-F5344CB8AC3E}">
        <p14:creationId xmlns:p14="http://schemas.microsoft.com/office/powerpoint/2010/main" val="12708600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63318-35C7-4AF2-8CA3-B2B9E335889B}"/>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4A72E509-8558-4E40-ABA8-EA232BA8B710}"/>
              </a:ext>
            </a:extLst>
          </p:cNvPr>
          <p:cNvSpPr>
            <a:spLocks noGrp="1"/>
          </p:cNvSpPr>
          <p:nvPr>
            <p:ph type="body" orient="vert" idx="1"/>
          </p:nvPr>
        </p:nvSpPr>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2BBD74F8-01BE-44FB-BAC8-3FF632B34023}"/>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9" name="Graphic 8" descr="Single gear">
            <a:extLst>
              <a:ext uri="{FF2B5EF4-FFF2-40B4-BE49-F238E27FC236}">
                <a16:creationId xmlns:a16="http://schemas.microsoft.com/office/drawing/2014/main" id="{3E13F471-AC89-49FD-A85C-671D8623F64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3" name="Date Placeholder 12">
            <a:extLst>
              <a:ext uri="{FF2B5EF4-FFF2-40B4-BE49-F238E27FC236}">
                <a16:creationId xmlns:a16="http://schemas.microsoft.com/office/drawing/2014/main" id="{B1CE95D9-A287-437A-8060-BA495F5938F2}"/>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4" name="Footer Placeholder 13">
            <a:extLst>
              <a:ext uri="{FF2B5EF4-FFF2-40B4-BE49-F238E27FC236}">
                <a16:creationId xmlns:a16="http://schemas.microsoft.com/office/drawing/2014/main" id="{C161AFDC-A0C0-44D9-A765-37C1D5E8D5DD}"/>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79AFDF17-FB90-47B4-B194-632868D92098}"/>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01820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93436" y="1600200"/>
            <a:ext cx="4814586"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61651" y="1600200"/>
            <a:ext cx="4814586"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pPr algn="ctr"/>
            <a:r>
              <a:rPr lang="en-US" dirty="0"/>
              <a:t>2018</a:t>
            </a:r>
          </a:p>
        </p:txBody>
      </p:sp>
      <p:sp>
        <p:nvSpPr>
          <p:cNvPr id="6" name="Footer Placeholder 5"/>
          <p:cNvSpPr>
            <a:spLocks noGrp="1"/>
          </p:cNvSpPr>
          <p:nvPr>
            <p:ph type="ftr" sz="quarter" idx="11"/>
          </p:nvPr>
        </p:nvSpPr>
        <p:spPr/>
        <p:txBody>
          <a:bodyPr/>
          <a:lstStyle>
            <a:lvl1pPr>
              <a:defRPr/>
            </a:lvl1pPr>
          </a:lstStyle>
          <a:p>
            <a:r>
              <a:rPr lang="en-US" dirty="0"/>
              <a:t>North American MCT Summit</a:t>
            </a: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pic>
        <p:nvPicPr>
          <p:cNvPr id="8" name="Graphic 7" descr="Single gear">
            <a:extLst>
              <a:ext uri="{FF2B5EF4-FFF2-40B4-BE49-F238E27FC236}">
                <a16:creationId xmlns:a16="http://schemas.microsoft.com/office/drawing/2014/main" id="{FDA7F1EE-3EB7-4EC1-94F5-162091ACED1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123911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lumMod val="95000"/>
          </a:schemeClr>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E2FFAE-E0D5-40FD-9FC2-8CE28BB4863E}"/>
              </a:ext>
            </a:extLst>
          </p:cNvPr>
          <p:cNvSpPr>
            <a:spLocks noGrp="1"/>
          </p:cNvSpPr>
          <p:nvPr>
            <p:ph type="title" orient="vert"/>
          </p:nvPr>
        </p:nvSpPr>
        <p:spPr>
          <a:xfrm>
            <a:off x="8722628" y="365125"/>
            <a:ext cx="2628215" cy="5811838"/>
          </a:xfrm>
        </p:spPr>
        <p:txBody>
          <a:bodyPr vert="eaVert"/>
          <a:lstStyle>
            <a:lvl1pPr>
              <a:defRPr>
                <a:solidFill>
                  <a:schemeClr val="tx2"/>
                </a:solidFill>
              </a:defRPr>
            </a:lvl1pPr>
          </a:lstStyle>
          <a:p>
            <a:r>
              <a:rPr lang="en-US"/>
              <a:t>Click to edit Master title style</a:t>
            </a:r>
          </a:p>
        </p:txBody>
      </p:sp>
      <p:sp>
        <p:nvSpPr>
          <p:cNvPr id="3" name="Vertical Text Placeholder 2">
            <a:extLst>
              <a:ext uri="{FF2B5EF4-FFF2-40B4-BE49-F238E27FC236}">
                <a16:creationId xmlns:a16="http://schemas.microsoft.com/office/drawing/2014/main" id="{16BC61F2-5D91-4C1A-B3FD-631F0DF86226}"/>
              </a:ext>
            </a:extLst>
          </p:cNvPr>
          <p:cNvSpPr>
            <a:spLocks noGrp="1"/>
          </p:cNvSpPr>
          <p:nvPr>
            <p:ph type="body" orient="vert" idx="1"/>
          </p:nvPr>
        </p:nvSpPr>
        <p:spPr>
          <a:xfrm>
            <a:off x="837982" y="365125"/>
            <a:ext cx="7732286" cy="5811838"/>
          </a:xfrm>
        </p:spPr>
        <p:txBody>
          <a:bodyPr vert="eaVert"/>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785374D-B702-4CBB-B9EF-340F25901EEE}"/>
              </a:ext>
            </a:extLst>
          </p:cNvPr>
          <p:cNvSpPr/>
          <p:nvPr userDrawn="1"/>
        </p:nvSpPr>
        <p:spPr bwMode="ltGray">
          <a:xfrm>
            <a:off x="1819780" y="6361889"/>
            <a:ext cx="9449188"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pic>
        <p:nvPicPr>
          <p:cNvPr id="9" name="Graphic 8" descr="Single gear">
            <a:extLst>
              <a:ext uri="{FF2B5EF4-FFF2-40B4-BE49-F238E27FC236}">
                <a16:creationId xmlns:a16="http://schemas.microsoft.com/office/drawing/2014/main" id="{746E81C2-32CC-4D54-BB64-E1774811450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289759" y="6367934"/>
            <a:ext cx="480214" cy="480339"/>
          </a:xfrm>
          <a:prstGeom prst="rect">
            <a:avLst/>
          </a:prstGeom>
        </p:spPr>
      </p:pic>
      <p:sp>
        <p:nvSpPr>
          <p:cNvPr id="13" name="Date Placeholder 12">
            <a:extLst>
              <a:ext uri="{FF2B5EF4-FFF2-40B4-BE49-F238E27FC236}">
                <a16:creationId xmlns:a16="http://schemas.microsoft.com/office/drawing/2014/main" id="{9E2436B8-B062-4ADD-A713-8F5D6EB05ABF}"/>
              </a:ext>
            </a:extLst>
          </p:cNvPr>
          <p:cNvSpPr>
            <a:spLocks noGrp="1"/>
          </p:cNvSpPr>
          <p:nvPr>
            <p:ph type="dt" sz="half" idx="10"/>
          </p:nvPr>
        </p:nvSpPr>
        <p:spPr/>
        <p:txBody>
          <a:bodyPr/>
          <a:lstStyle/>
          <a:p>
            <a:fld id="{45D614E3-8F3D-4E29-B560-623EBC180CCF}" type="datetimeFigureOut">
              <a:rPr lang="en-US" smtClean="0"/>
              <a:pPr/>
              <a:t>2/26/2018</a:t>
            </a:fld>
            <a:endParaRPr lang="en-US"/>
          </a:p>
        </p:txBody>
      </p:sp>
      <p:sp>
        <p:nvSpPr>
          <p:cNvPr id="14" name="Footer Placeholder 13">
            <a:extLst>
              <a:ext uri="{FF2B5EF4-FFF2-40B4-BE49-F238E27FC236}">
                <a16:creationId xmlns:a16="http://schemas.microsoft.com/office/drawing/2014/main" id="{13AB0807-CAF2-4A04-B3E7-8F838CF4467F}"/>
              </a:ext>
            </a:extLst>
          </p:cNvPr>
          <p:cNvSpPr>
            <a:spLocks noGrp="1"/>
          </p:cNvSpPr>
          <p:nvPr>
            <p:ph type="ftr" sz="quarter" idx="11"/>
          </p:nvPr>
        </p:nvSpPr>
        <p:spPr/>
        <p:txBody>
          <a:bodyPr/>
          <a:lstStyle/>
          <a:p>
            <a:endParaRPr lang="en-US" dirty="0"/>
          </a:p>
        </p:txBody>
      </p:sp>
      <p:sp>
        <p:nvSpPr>
          <p:cNvPr id="15" name="Slide Number Placeholder 14">
            <a:extLst>
              <a:ext uri="{FF2B5EF4-FFF2-40B4-BE49-F238E27FC236}">
                <a16:creationId xmlns:a16="http://schemas.microsoft.com/office/drawing/2014/main" id="{BE79C16E-F074-4C7A-883A-5477C51C53C6}"/>
              </a:ext>
            </a:extLst>
          </p:cNvPr>
          <p:cNvSpPr>
            <a:spLocks noGrp="1"/>
          </p:cNvSpPr>
          <p:nvPr>
            <p:ph type="sldNum" sz="quarter" idx="12"/>
          </p:nvPr>
        </p:nvSpPr>
        <p:spPr/>
        <p:txBody>
          <a:body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37134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93436"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93436" y="2514706"/>
            <a:ext cx="4814586"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57349" y="1499616"/>
            <a:ext cx="4818888"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7349" y="2514600"/>
            <a:ext cx="4818888"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a:lvl1pPr>
          </a:lstStyle>
          <a:p>
            <a:pPr algn="ctr"/>
            <a:r>
              <a:rPr lang="en-US" dirty="0"/>
              <a:t>2018</a:t>
            </a:r>
          </a:p>
        </p:txBody>
      </p:sp>
      <p:sp>
        <p:nvSpPr>
          <p:cNvPr id="8" name="Footer Placeholder 7"/>
          <p:cNvSpPr>
            <a:spLocks noGrp="1"/>
          </p:cNvSpPr>
          <p:nvPr>
            <p:ph type="ftr" sz="quarter" idx="11"/>
          </p:nvPr>
        </p:nvSpPr>
        <p:spPr/>
        <p:txBody>
          <a:bodyPr/>
          <a:lstStyle>
            <a:lvl1pPr>
              <a:defRPr/>
            </a:lvl1pPr>
          </a:lstStyle>
          <a:p>
            <a:r>
              <a:rPr lang="en-US" dirty="0"/>
              <a:t>North American MCT Summit</a:t>
            </a:r>
          </a:p>
        </p:txBody>
      </p:sp>
      <p:sp>
        <p:nvSpPr>
          <p:cNvPr id="9" name="Slide Number Placeholder 8"/>
          <p:cNvSpPr>
            <a:spLocks noGrp="1"/>
          </p:cNvSpPr>
          <p:nvPr>
            <p:ph type="sldNum" sz="quarter" idx="12"/>
          </p:nvPr>
        </p:nvSpPr>
        <p:spPr/>
        <p:txBody>
          <a:bodyPr/>
          <a:lstStyle/>
          <a:p>
            <a:fld id="{7DC1BBB0-96F0-4077-A278-0F3FB5C104D3}" type="slidenum">
              <a:rPr/>
              <a:t>‹#›</a:t>
            </a:fld>
            <a:endParaRPr/>
          </a:p>
        </p:txBody>
      </p:sp>
      <p:pic>
        <p:nvPicPr>
          <p:cNvPr id="10" name="Graphic 9" descr="Single gear">
            <a:extLst>
              <a:ext uri="{FF2B5EF4-FFF2-40B4-BE49-F238E27FC236}">
                <a16:creationId xmlns:a16="http://schemas.microsoft.com/office/drawing/2014/main" id="{424A9750-7442-4EC2-8114-BD42CBDBBB2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213835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a:lvl1pPr>
          </a:lstStyle>
          <a:p>
            <a:pPr algn="ctr"/>
            <a:r>
              <a:rPr lang="en-US" dirty="0"/>
              <a:t>2018</a:t>
            </a:r>
          </a:p>
        </p:txBody>
      </p:sp>
      <p:sp>
        <p:nvSpPr>
          <p:cNvPr id="4" name="Footer Placeholder 3"/>
          <p:cNvSpPr>
            <a:spLocks noGrp="1"/>
          </p:cNvSpPr>
          <p:nvPr>
            <p:ph type="ftr" sz="quarter" idx="11"/>
          </p:nvPr>
        </p:nvSpPr>
        <p:spPr/>
        <p:txBody>
          <a:bodyPr/>
          <a:lstStyle>
            <a:lvl1pPr>
              <a:defRPr/>
            </a:lvl1pPr>
          </a:lstStyle>
          <a:p>
            <a:r>
              <a:rPr lang="en-US" dirty="0"/>
              <a:t>North American MCT Summit</a:t>
            </a:r>
          </a:p>
        </p:txBody>
      </p:sp>
      <p:sp>
        <p:nvSpPr>
          <p:cNvPr id="5" name="Slide Number Placeholder 4"/>
          <p:cNvSpPr>
            <a:spLocks noGrp="1"/>
          </p:cNvSpPr>
          <p:nvPr>
            <p:ph type="sldNum" sz="quarter" idx="12"/>
          </p:nvPr>
        </p:nvSpPr>
        <p:spPr/>
        <p:txBody>
          <a:bodyPr/>
          <a:lstStyle/>
          <a:p>
            <a:fld id="{7DC1BBB0-96F0-4077-A278-0F3FB5C104D3}" type="slidenum">
              <a:rPr/>
              <a:t>‹#›</a:t>
            </a:fld>
            <a:endParaRPr/>
          </a:p>
        </p:txBody>
      </p:sp>
      <p:pic>
        <p:nvPicPr>
          <p:cNvPr id="6" name="Graphic 5" descr="Single gear">
            <a:extLst>
              <a:ext uri="{FF2B5EF4-FFF2-40B4-BE49-F238E27FC236}">
                <a16:creationId xmlns:a16="http://schemas.microsoft.com/office/drawing/2014/main" id="{5C478E26-AAD2-4AA3-B6B1-3EBCB12CE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706" y="731837"/>
            <a:ext cx="685800" cy="685800"/>
          </a:xfrm>
          <a:prstGeom prst="rect">
            <a:avLst/>
          </a:prstGeom>
        </p:spPr>
      </p:pic>
    </p:spTree>
    <p:extLst>
      <p:ext uri="{BB962C8B-B14F-4D97-AF65-F5344CB8AC3E}">
        <p14:creationId xmlns:p14="http://schemas.microsoft.com/office/powerpoint/2010/main" val="3163578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ltGray">
          <a:xfrm>
            <a:off x="626239" y="0"/>
            <a:ext cx="30472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6" name="Rectangle 5"/>
          <p:cNvSpPr/>
          <p:nvPr/>
        </p:nvSpPr>
        <p:spPr bwMode="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7" name="Straight Connector 6"/>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bwMode="gray">
          <a:xfrm>
            <a:off x="10969942" y="0"/>
            <a:ext cx="922621"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black">
          <a:xfrm>
            <a:off x="11892563"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Date Placeholder 1"/>
          <p:cNvSpPr>
            <a:spLocks noGrp="1"/>
          </p:cNvSpPr>
          <p:nvPr>
            <p:ph type="dt" sz="half" idx="10"/>
          </p:nvPr>
        </p:nvSpPr>
        <p:spPr/>
        <p:txBody>
          <a:bodyPr/>
          <a:lstStyle>
            <a:lvl1pPr>
              <a:defRPr/>
            </a:lvl1pPr>
          </a:lstStyle>
          <a:p>
            <a:pPr algn="ctr"/>
            <a:r>
              <a:rPr lang="en-US" dirty="0"/>
              <a:t>2018</a:t>
            </a:r>
          </a:p>
        </p:txBody>
      </p:sp>
      <p:sp>
        <p:nvSpPr>
          <p:cNvPr id="3" name="Footer Placeholder 2"/>
          <p:cNvSpPr>
            <a:spLocks noGrp="1"/>
          </p:cNvSpPr>
          <p:nvPr>
            <p:ph type="ftr" sz="quarter" idx="11"/>
          </p:nvPr>
        </p:nvSpPr>
        <p:spPr/>
        <p:txBody>
          <a:bodyPr/>
          <a:lstStyle>
            <a:lvl1pPr>
              <a:defRPr/>
            </a:lvl1pPr>
          </a:lstStyle>
          <a:p>
            <a:r>
              <a:rPr lang="en-US" dirty="0"/>
              <a:t>North American MCT Summit</a:t>
            </a:r>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7DC1BBB0-96F0-4077-A278-0F3FB5C104D3}" type="slidenum">
              <a:rPr/>
              <a:pPr/>
              <a:t>‹#›</a:t>
            </a:fld>
            <a:endParaRPr/>
          </a:p>
        </p:txBody>
      </p:sp>
      <p:pic>
        <p:nvPicPr>
          <p:cNvPr id="11" name="Picture 10">
            <a:extLst>
              <a:ext uri="{FF2B5EF4-FFF2-40B4-BE49-F238E27FC236}">
                <a16:creationId xmlns:a16="http://schemas.microsoft.com/office/drawing/2014/main" id="{7A3DD71F-5CA5-433C-ADEC-963A322BC980}"/>
              </a:ext>
            </a:extLst>
          </p:cNvPr>
          <p:cNvPicPr>
            <a:picLocks noChangeAspect="1"/>
          </p:cNvPicPr>
          <p:nvPr userDrawn="1"/>
        </p:nvPicPr>
        <p:blipFill>
          <a:blip r:embed="rId2"/>
          <a:stretch>
            <a:fillRect/>
          </a:stretch>
        </p:blipFill>
        <p:spPr>
          <a:xfrm>
            <a:off x="930960" y="5742182"/>
            <a:ext cx="914400" cy="1121462"/>
          </a:xfrm>
          <a:prstGeom prst="rect">
            <a:avLst/>
          </a:prstGeom>
        </p:spPr>
      </p:pic>
    </p:spTree>
    <p:extLst>
      <p:ext uri="{BB962C8B-B14F-4D97-AF65-F5344CB8AC3E}">
        <p14:creationId xmlns:p14="http://schemas.microsoft.com/office/powerpoint/2010/main" val="17838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5180251" y="482600"/>
            <a:ext cx="5867161"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ctr"/>
            <a:r>
              <a:rPr lang="en-US" dirty="0"/>
              <a:t>2018</a:t>
            </a:r>
          </a:p>
        </p:txBody>
      </p:sp>
      <p:sp>
        <p:nvSpPr>
          <p:cNvPr id="6" name="Footer Placeholder 5"/>
          <p:cNvSpPr>
            <a:spLocks noGrp="1"/>
          </p:cNvSpPr>
          <p:nvPr>
            <p:ph type="ftr" sz="quarter" idx="11"/>
          </p:nvPr>
        </p:nvSpPr>
        <p:spPr/>
        <p:txBody>
          <a:bodyPr/>
          <a:lstStyle>
            <a:lvl1pPr>
              <a:defRPr/>
            </a:lvl1pPr>
          </a:lstStyle>
          <a:p>
            <a:r>
              <a:rPr lang="en-US" dirty="0"/>
              <a:t>North American MCT Summit</a:t>
            </a: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pic>
        <p:nvPicPr>
          <p:cNvPr id="13" name="Picture 12">
            <a:extLst>
              <a:ext uri="{FF2B5EF4-FFF2-40B4-BE49-F238E27FC236}">
                <a16:creationId xmlns:a16="http://schemas.microsoft.com/office/drawing/2014/main" id="{BB1BF4FE-76ED-4A28-9D59-7E495EB8A8F8}"/>
              </a:ext>
            </a:extLst>
          </p:cNvPr>
          <p:cNvPicPr>
            <a:picLocks noChangeAspect="1"/>
          </p:cNvPicPr>
          <p:nvPr userDrawn="1"/>
        </p:nvPicPr>
        <p:blipFill>
          <a:blip r:embed="rId2"/>
          <a:stretch>
            <a:fillRect/>
          </a:stretch>
        </p:blipFill>
        <p:spPr>
          <a:xfrm>
            <a:off x="10872579" y="25400"/>
            <a:ext cx="914400" cy="1121462"/>
          </a:xfrm>
          <a:prstGeom prst="rect">
            <a:avLst/>
          </a:prstGeom>
        </p:spPr>
      </p:pic>
    </p:spTree>
    <p:extLst>
      <p:ext uri="{BB962C8B-B14F-4D97-AF65-F5344CB8AC3E}">
        <p14:creationId xmlns:p14="http://schemas.microsoft.com/office/powerpoint/2010/main" val="351804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bwMode="gray">
          <a:xfrm>
            <a:off x="621792" y="0"/>
            <a:ext cx="4147717"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9" name="Rectangle 8"/>
          <p:cNvSpPr/>
          <p:nvPr/>
        </p:nvSpPr>
        <p:spPr bwMode="ltGray">
          <a:xfrm>
            <a:off x="0" y="0"/>
            <a:ext cx="609441"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cxnSp>
        <p:nvCxnSpPr>
          <p:cNvPr id="10" name="Straight Connector 9"/>
          <p:cNvCxnSpPr/>
          <p:nvPr/>
        </p:nvCxnSpPr>
        <p:spPr bwMode="white">
          <a:xfrm>
            <a:off x="621792"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11884104" y="0"/>
            <a:ext cx="30472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2" name="Title 1"/>
          <p:cNvSpPr>
            <a:spLocks noGrp="1"/>
          </p:cNvSpPr>
          <p:nvPr>
            <p:ph type="title"/>
          </p:nvPr>
        </p:nvSpPr>
        <p:spPr bwMode="white">
          <a:xfrm>
            <a:off x="1074240" y="381000"/>
            <a:ext cx="3293422" cy="1371600"/>
          </a:xfrm>
        </p:spPr>
        <p:txBody>
          <a:bodyPr anchor="b">
            <a:normAutofit/>
          </a:bodyPr>
          <a:lstStyle>
            <a:lvl1pPr algn="l">
              <a:defRPr sz="2800" b="0" cap="all" baseline="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bwMode="white">
          <a:xfrm>
            <a:off x="1074240" y="1828800"/>
            <a:ext cx="329342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lgn="ctr"/>
            <a:r>
              <a:rPr lang="en-US" dirty="0"/>
              <a:t>2018</a:t>
            </a:r>
          </a:p>
        </p:txBody>
      </p:sp>
      <p:sp>
        <p:nvSpPr>
          <p:cNvPr id="6" name="Footer Placeholder 5"/>
          <p:cNvSpPr>
            <a:spLocks noGrp="1"/>
          </p:cNvSpPr>
          <p:nvPr>
            <p:ph type="ftr" sz="quarter" idx="11"/>
          </p:nvPr>
        </p:nvSpPr>
        <p:spPr/>
        <p:txBody>
          <a:bodyPr/>
          <a:lstStyle>
            <a:lvl1pPr>
              <a:defRPr/>
            </a:lvl1pPr>
          </a:lstStyle>
          <a:p>
            <a:r>
              <a:rPr lang="en-US" dirty="0"/>
              <a:t>North American MCT Summit</a:t>
            </a:r>
          </a:p>
        </p:txBody>
      </p:sp>
      <p:sp>
        <p:nvSpPr>
          <p:cNvPr id="7" name="Slide Number Placeholder 6"/>
          <p:cNvSpPr>
            <a:spLocks noGrp="1"/>
          </p:cNvSpPr>
          <p:nvPr>
            <p:ph type="sldNum" sz="quarter" idx="12"/>
          </p:nvPr>
        </p:nvSpPr>
        <p:spPr/>
        <p:txBody>
          <a:bodyPr/>
          <a:lstStyle/>
          <a:p>
            <a:fld id="{7DC1BBB0-96F0-4077-A278-0F3FB5C104D3}" type="slidenum">
              <a:rPr/>
              <a:t>‹#›</a:t>
            </a:fld>
            <a:endParaRPr/>
          </a:p>
        </p:txBody>
      </p:sp>
      <p:pic>
        <p:nvPicPr>
          <p:cNvPr id="13" name="Picture 12">
            <a:extLst>
              <a:ext uri="{FF2B5EF4-FFF2-40B4-BE49-F238E27FC236}">
                <a16:creationId xmlns:a16="http://schemas.microsoft.com/office/drawing/2014/main" id="{BB1BF4FE-76ED-4A28-9D59-7E495EB8A8F8}"/>
              </a:ext>
            </a:extLst>
          </p:cNvPr>
          <p:cNvPicPr>
            <a:picLocks noChangeAspect="1"/>
          </p:cNvPicPr>
          <p:nvPr userDrawn="1"/>
        </p:nvPicPr>
        <p:blipFill>
          <a:blip r:embed="rId2"/>
          <a:stretch>
            <a:fillRect/>
          </a:stretch>
        </p:blipFill>
        <p:spPr>
          <a:xfrm>
            <a:off x="10872579" y="25400"/>
            <a:ext cx="914400" cy="1121462"/>
          </a:xfrm>
          <a:prstGeom prst="rect">
            <a:avLst/>
          </a:prstGeom>
        </p:spPr>
      </p:pic>
      <p:graphicFrame>
        <p:nvGraphicFramePr>
          <p:cNvPr id="14" name="Content Placeholder 14" descr="Titled Picture Bocks" title="SmartArt">
            <a:extLst>
              <a:ext uri="{FF2B5EF4-FFF2-40B4-BE49-F238E27FC236}">
                <a16:creationId xmlns:a16="http://schemas.microsoft.com/office/drawing/2014/main" id="{A079AB5F-18D8-4133-8211-C005975FC316}"/>
              </a:ext>
            </a:extLst>
          </p:cNvPr>
          <p:cNvGraphicFramePr>
            <a:graphicFrameLocks/>
          </p:cNvGraphicFramePr>
          <p:nvPr userDrawn="1">
            <p:extLst>
              <p:ext uri="{D42A27DB-BD31-4B8C-83A1-F6EECF244321}">
                <p14:modId xmlns:p14="http://schemas.microsoft.com/office/powerpoint/2010/main" val="3503821249"/>
              </p:ext>
            </p:extLst>
          </p:nvPr>
        </p:nvGraphicFramePr>
        <p:xfrm>
          <a:off x="4658654" y="762000"/>
          <a:ext cx="7128323" cy="5121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7429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gray">
          <a:xfrm>
            <a:off x="11884104" y="0"/>
            <a:ext cx="304721"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a:p>
        </p:txBody>
      </p:sp>
      <p:sp>
        <p:nvSpPr>
          <p:cNvPr id="8" name="Rectangle 7"/>
          <p:cNvSpPr/>
          <p:nvPr/>
        </p:nvSpPr>
        <p:spPr bwMode="ltGray">
          <a:xfrm>
            <a:off x="617143" y="0"/>
            <a:ext cx="60944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13" name="Rectangle 12"/>
          <p:cNvSpPr/>
          <p:nvPr/>
        </p:nvSpPr>
        <p:spPr bwMode="black">
          <a:xfrm>
            <a:off x="617143" y="736219"/>
            <a:ext cx="60944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bwMode="gray">
          <a:xfrm>
            <a:off x="0" y="0"/>
            <a:ext cx="609441"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cxnSp>
        <p:nvCxnSpPr>
          <p:cNvPr id="14" name="Straight Connector 13"/>
          <p:cNvCxnSpPr/>
          <p:nvPr/>
        </p:nvCxnSpPr>
        <p:spPr bwMode="white">
          <a:xfrm>
            <a:off x="617143" y="7362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white">
          <a:xfrm>
            <a:off x="617143" y="1345819"/>
            <a:ext cx="60944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white">
          <a:xfrm>
            <a:off x="617143"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593436" y="177800"/>
            <a:ext cx="9782801" cy="1239837"/>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93436" y="1600200"/>
            <a:ext cx="9782801" cy="4572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5180250" y="6356351"/>
            <a:ext cx="1218883" cy="365125"/>
          </a:xfrm>
          <a:prstGeom prst="rect">
            <a:avLst/>
          </a:prstGeom>
        </p:spPr>
        <p:txBody>
          <a:bodyPr vert="horz" lIns="91440" tIns="45720" rIns="91440" bIns="45720" rtlCol="0" anchor="ctr"/>
          <a:lstStyle>
            <a:lvl1pPr algn="l">
              <a:defRPr sz="1200" b="1" cap="all" baseline="0">
                <a:solidFill>
                  <a:schemeClr val="tx1"/>
                </a:solidFill>
              </a:defRPr>
            </a:lvl1pPr>
          </a:lstStyle>
          <a:p>
            <a:pPr algn="ctr"/>
            <a:r>
              <a:rPr lang="en-US" dirty="0"/>
              <a:t>2018</a:t>
            </a:r>
          </a:p>
        </p:txBody>
      </p:sp>
      <p:sp>
        <p:nvSpPr>
          <p:cNvPr id="5" name="Footer Placeholder 4"/>
          <p:cNvSpPr>
            <a:spLocks noGrp="1"/>
          </p:cNvSpPr>
          <p:nvPr>
            <p:ph type="ftr" sz="quarter" idx="3"/>
          </p:nvPr>
        </p:nvSpPr>
        <p:spPr>
          <a:xfrm>
            <a:off x="6595933" y="6356351"/>
            <a:ext cx="3974065" cy="365125"/>
          </a:xfrm>
          <a:prstGeom prst="rect">
            <a:avLst/>
          </a:prstGeom>
        </p:spPr>
        <p:txBody>
          <a:bodyPr vert="horz" lIns="91440" tIns="45720" rIns="91440" bIns="45720" rtlCol="0" anchor="ctr"/>
          <a:lstStyle>
            <a:lvl1pPr algn="ctr">
              <a:defRPr sz="1200" b="1" cap="all" baseline="0">
                <a:solidFill>
                  <a:schemeClr val="tx1"/>
                </a:solidFill>
              </a:defRPr>
            </a:lvl1pPr>
          </a:lstStyle>
          <a:p>
            <a:r>
              <a:rPr lang="en-US" dirty="0"/>
              <a:t>North American MCT Summit</a:t>
            </a:r>
          </a:p>
        </p:txBody>
      </p:sp>
      <p:sp>
        <p:nvSpPr>
          <p:cNvPr id="6" name="Slide Number Placeholder 5"/>
          <p:cNvSpPr>
            <a:spLocks noGrp="1"/>
          </p:cNvSpPr>
          <p:nvPr>
            <p:ph type="sldNum" sz="quarter" idx="4"/>
          </p:nvPr>
        </p:nvSpPr>
        <p:spPr>
          <a:xfrm>
            <a:off x="10766796" y="6356351"/>
            <a:ext cx="609441" cy="365125"/>
          </a:xfrm>
          <a:prstGeom prst="rect">
            <a:avLst/>
          </a:prstGeom>
        </p:spPr>
        <p:txBody>
          <a:bodyPr vert="horz" lIns="91440" tIns="45720" rIns="91440" bIns="45720" rtlCol="0" anchor="ctr"/>
          <a:lstStyle>
            <a:lvl1pPr algn="r">
              <a:defRPr sz="1200" cap="all" baseline="0">
                <a:solidFill>
                  <a:schemeClr val="tx1"/>
                </a:solidFill>
              </a:defRPr>
            </a:lvl1pPr>
          </a:lstStyle>
          <a:p>
            <a:fld id="{7DC1BBB0-96F0-4077-A278-0F3FB5C104D3}" type="slidenum">
              <a:rPr lang="en-US" smtClean="0"/>
              <a:pPr/>
              <a:t>‹#›</a:t>
            </a:fld>
            <a:endParaRPr lang="en-US"/>
          </a:p>
        </p:txBody>
      </p:sp>
      <p:pic>
        <p:nvPicPr>
          <p:cNvPr id="10" name="Picture 9">
            <a:extLst>
              <a:ext uri="{FF2B5EF4-FFF2-40B4-BE49-F238E27FC236}">
                <a16:creationId xmlns:a16="http://schemas.microsoft.com/office/drawing/2014/main" id="{0F129720-2C27-48B1-9C34-898E8E2420A9}"/>
              </a:ext>
            </a:extLst>
          </p:cNvPr>
          <p:cNvPicPr>
            <a:picLocks noChangeAspect="1"/>
          </p:cNvPicPr>
          <p:nvPr userDrawn="1"/>
        </p:nvPicPr>
        <p:blipFill>
          <a:blip r:embed="rId23"/>
          <a:stretch>
            <a:fillRect/>
          </a:stretch>
        </p:blipFill>
        <p:spPr>
          <a:xfrm>
            <a:off x="10969704" y="84848"/>
            <a:ext cx="914400" cy="1121462"/>
          </a:xfrm>
          <a:prstGeom prst="rect">
            <a:avLst/>
          </a:prstGeom>
        </p:spPr>
      </p:pic>
    </p:spTree>
    <p:extLst>
      <p:ext uri="{BB962C8B-B14F-4D97-AF65-F5344CB8AC3E}">
        <p14:creationId xmlns:p14="http://schemas.microsoft.com/office/powerpoint/2010/main" val="2054322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58" r:id="rId11"/>
    <p:sldLayoutId id="2147483659"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 id="2147483690"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F57C4B-08CD-4F4B-B60E-3ED0D367E8A1}"/>
              </a:ext>
            </a:extLst>
          </p:cNvPr>
          <p:cNvSpPr/>
          <p:nvPr userDrawn="1"/>
        </p:nvSpPr>
        <p:spPr bwMode="ltGray">
          <a:xfrm>
            <a:off x="1218566" y="6361889"/>
            <a:ext cx="609282" cy="496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sp>
        <p:nvSpPr>
          <p:cNvPr id="8" name="Rectangle 7">
            <a:extLst>
              <a:ext uri="{FF2B5EF4-FFF2-40B4-BE49-F238E27FC236}">
                <a16:creationId xmlns:a16="http://schemas.microsoft.com/office/drawing/2014/main" id="{0C4A44CF-E1DE-4246-BE78-B586E0D473E6}"/>
              </a:ext>
            </a:extLst>
          </p:cNvPr>
          <p:cNvSpPr/>
          <p:nvPr userDrawn="1"/>
        </p:nvSpPr>
        <p:spPr bwMode="ltGray">
          <a:xfrm>
            <a:off x="0" y="6361889"/>
            <a:ext cx="12188825" cy="496111"/>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cxnSp>
        <p:nvCxnSpPr>
          <p:cNvPr id="9" name="Straight Connector 8">
            <a:extLst>
              <a:ext uri="{FF2B5EF4-FFF2-40B4-BE49-F238E27FC236}">
                <a16:creationId xmlns:a16="http://schemas.microsoft.com/office/drawing/2014/main" id="{2AAC65DE-120B-4470-9D89-D82E5F52D068}"/>
              </a:ext>
            </a:extLst>
          </p:cNvPr>
          <p:cNvCxnSpPr>
            <a:cxnSpLocks/>
          </p:cNvCxnSpPr>
          <p:nvPr userDrawn="1"/>
        </p:nvCxnSpPr>
        <p:spPr bwMode="white">
          <a:xfrm>
            <a:off x="1218567" y="6358146"/>
            <a:ext cx="0" cy="4998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0E56A41E-4D1E-481B-9CB0-8BB1D2AFAF4E}"/>
              </a:ext>
            </a:extLst>
          </p:cNvPr>
          <p:cNvSpPr/>
          <p:nvPr userDrawn="1"/>
        </p:nvSpPr>
        <p:spPr bwMode="ltGray">
          <a:xfrm>
            <a:off x="11576369" y="6361889"/>
            <a:ext cx="609282" cy="4961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sp>
        <p:nvSpPr>
          <p:cNvPr id="11" name="Rectangle 10">
            <a:extLst>
              <a:ext uri="{FF2B5EF4-FFF2-40B4-BE49-F238E27FC236}">
                <a16:creationId xmlns:a16="http://schemas.microsoft.com/office/drawing/2014/main" id="{924D2349-2A92-4D84-8279-E53A5D5EDECC}"/>
              </a:ext>
            </a:extLst>
          </p:cNvPr>
          <p:cNvSpPr/>
          <p:nvPr userDrawn="1"/>
        </p:nvSpPr>
        <p:spPr bwMode="gray">
          <a:xfrm>
            <a:off x="11271727" y="6361889"/>
            <a:ext cx="304642" cy="4961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cxnSp>
        <p:nvCxnSpPr>
          <p:cNvPr id="12" name="Straight Connector 11">
            <a:extLst>
              <a:ext uri="{FF2B5EF4-FFF2-40B4-BE49-F238E27FC236}">
                <a16:creationId xmlns:a16="http://schemas.microsoft.com/office/drawing/2014/main" id="{C5651E50-42F3-4B9C-AB66-926C8FB9F416}"/>
              </a:ext>
            </a:extLst>
          </p:cNvPr>
          <p:cNvCxnSpPr>
            <a:cxnSpLocks/>
          </p:cNvCxnSpPr>
          <p:nvPr userDrawn="1"/>
        </p:nvCxnSpPr>
        <p:spPr bwMode="white">
          <a:xfrm>
            <a:off x="11570279" y="6361890"/>
            <a:ext cx="0" cy="4961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77EFC64-C011-4414-8A55-31EC985BC1E1}"/>
              </a:ext>
            </a:extLst>
          </p:cNvPr>
          <p:cNvSpPr/>
          <p:nvPr userDrawn="1"/>
        </p:nvSpPr>
        <p:spPr bwMode="black">
          <a:xfrm>
            <a:off x="0" y="6363652"/>
            <a:ext cx="1205916" cy="49434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67" tIns="60933" rIns="121867" bIns="60933" rtlCol="0" anchor="ctr"/>
          <a:lstStyle/>
          <a:p>
            <a:pPr algn="ctr"/>
            <a:endParaRPr sz="1799"/>
          </a:p>
        </p:txBody>
      </p:sp>
      <p:sp>
        <p:nvSpPr>
          <p:cNvPr id="2" name="Title Placeholder 1">
            <a:extLst>
              <a:ext uri="{FF2B5EF4-FFF2-40B4-BE49-F238E27FC236}">
                <a16:creationId xmlns:a16="http://schemas.microsoft.com/office/drawing/2014/main" id="{A4B4B264-35B2-4633-9C29-B04BEF5BED0A}"/>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2A9428F-A2F9-4F6C-9273-6A303E97125E}"/>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CA21E8-076A-4704-BA95-969089E169E4}"/>
              </a:ext>
            </a:extLst>
          </p:cNvPr>
          <p:cNvSpPr>
            <a:spLocks noGrp="1"/>
          </p:cNvSpPr>
          <p:nvPr>
            <p:ph type="dt" sz="half" idx="2"/>
          </p:nvPr>
        </p:nvSpPr>
        <p:spPr>
          <a:xfrm>
            <a:off x="69691" y="6443903"/>
            <a:ext cx="1087594" cy="365125"/>
          </a:xfrm>
          <a:prstGeom prst="rect">
            <a:avLst/>
          </a:prstGeom>
        </p:spPr>
        <p:txBody>
          <a:bodyPr vert="horz" lIns="91440" tIns="45720" rIns="91440" bIns="45720" rtlCol="0" anchor="ctr"/>
          <a:lstStyle>
            <a:lvl1pPr>
              <a:defRPr lang="en-US" sz="1200" b="1" cap="all" baseline="0" smtClean="0">
                <a:solidFill>
                  <a:schemeClr val="tx2">
                    <a:lumMod val="20000"/>
                    <a:lumOff val="80000"/>
                  </a:schemeClr>
                </a:solidFill>
              </a:defRPr>
            </a:lvl1pPr>
          </a:lstStyle>
          <a:p>
            <a:fld id="{45D614E3-8F3D-4E29-B560-623EBC180CCF}" type="datetimeFigureOut">
              <a:rPr lang="en-US" smtClean="0"/>
              <a:pPr/>
              <a:t>2/26/2018</a:t>
            </a:fld>
            <a:endParaRPr lang="en-US"/>
          </a:p>
        </p:txBody>
      </p:sp>
      <p:sp>
        <p:nvSpPr>
          <p:cNvPr id="5" name="Footer Placeholder 4">
            <a:extLst>
              <a:ext uri="{FF2B5EF4-FFF2-40B4-BE49-F238E27FC236}">
                <a16:creationId xmlns:a16="http://schemas.microsoft.com/office/drawing/2014/main" id="{6F306735-DF23-4FA1-B00F-ADF7BA6D73B7}"/>
              </a:ext>
            </a:extLst>
          </p:cNvPr>
          <p:cNvSpPr>
            <a:spLocks noGrp="1"/>
          </p:cNvSpPr>
          <p:nvPr>
            <p:ph type="ftr" sz="quarter" idx="3"/>
          </p:nvPr>
        </p:nvSpPr>
        <p:spPr>
          <a:xfrm>
            <a:off x="1857499" y="6443903"/>
            <a:ext cx="9365296" cy="365125"/>
          </a:xfrm>
          <a:prstGeom prst="rect">
            <a:avLst/>
          </a:prstGeom>
        </p:spPr>
        <p:txBody>
          <a:bodyPr vert="horz" lIns="91440" tIns="45720" rIns="91440" bIns="45720" rtlCol="0" anchor="ctr"/>
          <a:lstStyle>
            <a:lvl1pPr algn="l">
              <a:defRPr lang="en-US" sz="1200" b="1" cap="all" baseline="0">
                <a:solidFill>
                  <a:schemeClr val="tx2">
                    <a:lumMod val="20000"/>
                    <a:lumOff val="80000"/>
                  </a:schemeClr>
                </a:solidFill>
              </a:defRPr>
            </a:lvl1pPr>
          </a:lstStyle>
          <a:p>
            <a:endParaRPr lang="en-US" dirty="0"/>
          </a:p>
        </p:txBody>
      </p:sp>
      <p:sp>
        <p:nvSpPr>
          <p:cNvPr id="6" name="Slide Number Placeholder 5">
            <a:extLst>
              <a:ext uri="{FF2B5EF4-FFF2-40B4-BE49-F238E27FC236}">
                <a16:creationId xmlns:a16="http://schemas.microsoft.com/office/drawing/2014/main" id="{A1744FB2-AE62-426B-B4B3-B4803EC28252}"/>
              </a:ext>
            </a:extLst>
          </p:cNvPr>
          <p:cNvSpPr>
            <a:spLocks noGrp="1"/>
          </p:cNvSpPr>
          <p:nvPr>
            <p:ph type="sldNum" sz="quarter" idx="4"/>
          </p:nvPr>
        </p:nvSpPr>
        <p:spPr>
          <a:xfrm>
            <a:off x="11611800" y="6443903"/>
            <a:ext cx="526778" cy="365125"/>
          </a:xfrm>
          <a:prstGeom prst="rect">
            <a:avLst/>
          </a:prstGeom>
        </p:spPr>
        <p:txBody>
          <a:bodyPr vert="horz" lIns="91440" tIns="45720" rIns="91440" bIns="45720" rtlCol="0" anchor="ctr"/>
          <a:lstStyle>
            <a:lvl1pPr>
              <a:defRPr lang="en-US" sz="1200" cap="all" baseline="0" smtClean="0">
                <a:solidFill>
                  <a:schemeClr val="tx2">
                    <a:lumMod val="20000"/>
                    <a:lumOff val="80000"/>
                  </a:schemeClr>
                </a:solidFill>
              </a:defRPr>
            </a:lvl1pPr>
          </a:lstStyle>
          <a:p>
            <a:pPr algn="r"/>
            <a:fld id="{94075B09-1DFE-474C-915E-EBD4D648E774}" type="slidenum">
              <a:rPr lang="en-US" smtClean="0"/>
              <a:pPr algn="r"/>
              <a:t>‹#›</a:t>
            </a:fld>
            <a:endParaRPr lang="en-US"/>
          </a:p>
        </p:txBody>
      </p:sp>
    </p:spTree>
    <p:extLst>
      <p:ext uri="{BB962C8B-B14F-4D97-AF65-F5344CB8AC3E}">
        <p14:creationId xmlns:p14="http://schemas.microsoft.com/office/powerpoint/2010/main" val="3318403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Lst>
  <p:txStyles>
    <p:titleStyle>
      <a:lvl1pPr algn="l" defTabSz="914126" rtl="0" eaLnBrk="1" latinLnBrk="0" hangingPunct="1">
        <a:lnSpc>
          <a:spcPct val="90000"/>
        </a:lnSpc>
        <a:spcBef>
          <a:spcPct val="0"/>
        </a:spcBef>
        <a:buNone/>
        <a:defRPr sz="4399" kern="1200">
          <a:solidFill>
            <a:schemeClr val="bg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bg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bg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bg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bg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icrosoftpressstore.com/" TargetMode="External"/><Relationship Id="rId2" Type="http://schemas.openxmlformats.org/officeDocument/2006/relationships/image" Target="../media/image38.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mva.microsoft.com/"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bit.ly/CH9-533" TargetMode="External"/><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bit.ly/LOD-MCT" TargetMode="External"/><Relationship Id="rId2" Type="http://schemas.openxmlformats.org/officeDocument/2006/relationships/image" Target="../media/image41.png"/><Relationship Id="rId1" Type="http://schemas.openxmlformats.org/officeDocument/2006/relationships/slideLayout" Target="../slideLayouts/slideLayout14.xml"/><Relationship Id="rId5" Type="http://schemas.openxmlformats.org/officeDocument/2006/relationships/hyperlink" Target="http://bit.ly/MLO-MCT" TargetMode="Externa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hyperlink" Target="http://bit.ly/Azure-IaaS-Pro" TargetMode="External"/><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docs.microsoft.com/en-us/azure/api-management/"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8" Type="http://schemas.openxmlformats.org/officeDocument/2006/relationships/hyperlink" Target="https://docs.microsoft.com/en-us/azure/app-service-web/web-sites-staged-publishing#azure-command-line-interface-azure-cli-commands-for-deployment-slots" TargetMode="External"/><Relationship Id="rId3" Type="http://schemas.openxmlformats.org/officeDocument/2006/relationships/hyperlink" Target="https://docs.microsoft.com/en-us/azure/app-service-web/web-sites-staged-publishing#swap-with-preview-multi-phase-swap" TargetMode="External"/><Relationship Id="rId7" Type="http://schemas.openxmlformats.org/officeDocument/2006/relationships/hyperlink" Target="https://docs.microsoft.com/en-us/azure/app-service-web/web-sites-staged-publishing#azure-powershell-cmdlets-for-deployment-slots" TargetMode="External"/><Relationship Id="rId2" Type="http://schemas.openxmlformats.org/officeDocument/2006/relationships/hyperlink" Target="https://docs.microsoft.com/en-us/azure/app-service-web/web-sites-staged-publishing#configuration-for-deployment-slots" TargetMode="External"/><Relationship Id="rId1" Type="http://schemas.openxmlformats.org/officeDocument/2006/relationships/slideLayout" Target="../slideLayouts/slideLayout13.xml"/><Relationship Id="rId6" Type="http://schemas.openxmlformats.org/officeDocument/2006/relationships/hyperlink" Target="https://docs.microsoft.com/en-us/azure/app-service-web/web-sites-staged-publishing#to-rollback-a-production-app-after-swap" TargetMode="External"/><Relationship Id="rId5" Type="http://schemas.openxmlformats.org/officeDocument/2006/relationships/hyperlink" Target="https://docs.microsoft.com/en-us/azure/app-service-web/web-sites-staged-publishing" TargetMode="External"/><Relationship Id="rId4" Type="http://schemas.openxmlformats.org/officeDocument/2006/relationships/hyperlink" Target="https://docs.microsoft.com/en-us/azure/app-service-web/web-sites-staged-publishing#configure-auto-swap"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hyperlink" Target="http://aka.ms/Azure/AppService" TargetMode="External"/><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s://azure.microsoft.com/en-us/resources/videos/azure-friday/" TargetMode="External"/><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hyperlink" Target="http://bit.ly/AzureRM-PS" TargetMode="External"/><Relationship Id="rId2" Type="http://schemas.openxmlformats.org/officeDocument/2006/relationships/image" Target="../media/image46.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hyperlink" Target="https://docs.microsoft.com/en-us/azure/virtual-machines" TargetMode="Externa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hyperlink" Target="https://azure.microsoft.com/en-us/documentation/articles/virtual-machines-linux-upload-vhd/" TargetMode="External"/><Relationship Id="rId2" Type="http://schemas.openxmlformats.org/officeDocument/2006/relationships/hyperlink" Target="https://azure.microsoft.com/en-us/documentation/articles/virtual-machines-linux-endorsed-distro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docs.microsoft.com/en-us/azure/virtual-machin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ocs.microsoft.com/en-us/azure/virtual-machines/windows/size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bit.ly/fault-update"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4.GIF"/><Relationship Id="rId13" Type="http://schemas.openxmlformats.org/officeDocument/2006/relationships/image" Target="../media/image22.png"/><Relationship Id="rId3" Type="http://schemas.openxmlformats.org/officeDocument/2006/relationships/image" Target="../media/image28.png"/><Relationship Id="rId7" Type="http://schemas.openxmlformats.org/officeDocument/2006/relationships/image" Target="../media/image19.png"/><Relationship Id="rId12"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23.gif"/><Relationship Id="rId11" Type="http://schemas.openxmlformats.org/officeDocument/2006/relationships/image" Target="../media/image30.jpeg"/><Relationship Id="rId5" Type="http://schemas.openxmlformats.org/officeDocument/2006/relationships/image" Target="../media/image21.png"/><Relationship Id="rId10" Type="http://schemas.openxmlformats.org/officeDocument/2006/relationships/image" Target="../media/image29.jpeg"/><Relationship Id="rId4" Type="http://schemas.openxmlformats.org/officeDocument/2006/relationships/image" Target="../media/image17.jpg"/><Relationship Id="rId9" Type="http://schemas.openxmlformats.org/officeDocument/2006/relationships/image" Target="../media/image20.jpg"/></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docs.microsoft.com/en-us/azure/storage"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3" Type="http://schemas.openxmlformats.org/officeDocument/2006/relationships/image" Target="../media/image51.emf"/><Relationship Id="rId7" Type="http://schemas.openxmlformats.org/officeDocument/2006/relationships/image" Target="../media/image55.emf"/><Relationship Id="rId12" Type="http://schemas.openxmlformats.org/officeDocument/2006/relationships/image" Target="../media/image60.emf"/><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54.emf"/><Relationship Id="rId11" Type="http://schemas.openxmlformats.org/officeDocument/2006/relationships/image" Target="../media/image59.emf"/><Relationship Id="rId5" Type="http://schemas.openxmlformats.org/officeDocument/2006/relationships/image" Target="../media/image53.emf"/><Relationship Id="rId15" Type="http://schemas.openxmlformats.org/officeDocument/2006/relationships/hyperlink" Target="http://aka.ms/Azure/B2C" TargetMode="External"/><Relationship Id="rId10" Type="http://schemas.openxmlformats.org/officeDocument/2006/relationships/image" Target="../media/image58.png"/><Relationship Id="rId4" Type="http://schemas.openxmlformats.org/officeDocument/2006/relationships/image" Target="../media/image52.emf"/><Relationship Id="rId9" Type="http://schemas.openxmlformats.org/officeDocument/2006/relationships/image" Target="../media/image57.png"/><Relationship Id="rId14" Type="http://schemas.openxmlformats.org/officeDocument/2006/relationships/image" Target="../media/image62.emf"/></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hyperlink" Target="https://docs.microsoft.com/en-us/azure/virtual-network" TargetMode="Externa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bit.ly/AzureV-Ne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openxmlformats.org/officeDocument/2006/relationships/hyperlink" Target="https://docs.microsoft.com/en-us/azure/virtual-network/virtual-networks-nsg#associating-nsgs" TargetMode="External"/><Relationship Id="rId2" Type="http://schemas.openxmlformats.org/officeDocument/2006/relationships/notesSlide" Target="../notesSlides/notesSlide10.xml"/><Relationship Id="rId1" Type="http://schemas.openxmlformats.org/officeDocument/2006/relationships/slideLayout" Target="../slideLayouts/slideLayout21.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hyperlink" Target="http://aka.ms/Azure/NSG"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docs.microsoft.com/en-us/azure/virtual-network/virtual-network-create-udr-arm-template"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65.png"/><Relationship Id="rId4" Type="http://schemas.openxmlformats.org/officeDocument/2006/relationships/hyperlink" Target="http://aka.ms/Azure/UDR"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bit.ly/AzureExpressRout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hyperlink" Target="https://docs.microsoft.com/en-us/azure/templates/" TargetMode="Externa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8" Type="http://schemas.openxmlformats.org/officeDocument/2006/relationships/hyperlink" Target="http://aka.ms/Azure/ARM" TargetMode="External"/><Relationship Id="rId3" Type="http://schemas.openxmlformats.org/officeDocument/2006/relationships/tags" Target="../tags/tag2.xml"/><Relationship Id="rId7" Type="http://schemas.openxmlformats.org/officeDocument/2006/relationships/image" Target="../media/image68.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70.png"/><Relationship Id="rId5" Type="http://schemas.openxmlformats.org/officeDocument/2006/relationships/notesSlide" Target="../notesSlides/notesSlide13.xml"/><Relationship Id="rId10" Type="http://schemas.openxmlformats.org/officeDocument/2006/relationships/image" Target="../media/image69.png"/><Relationship Id="rId4" Type="http://schemas.openxmlformats.org/officeDocument/2006/relationships/slideLayout" Target="../slideLayouts/slideLayout2.xml"/><Relationship Id="rId9" Type="http://schemas.openxmlformats.org/officeDocument/2006/relationships/hyperlink" Target="http://aka.ms/Azure/RBAC"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aka.ms/Azure/Policies" TargetMode="External"/><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71.jpeg"/></Relationships>
</file>

<file path=ppt/slides/_rels/slide47.xml.rels><?xml version="1.0" encoding="UTF-8" standalone="yes"?>
<Relationships xmlns="http://schemas.openxmlformats.org/package/2006/relationships"><Relationship Id="rId3" Type="http://schemas.openxmlformats.org/officeDocument/2006/relationships/image" Target="../media/image72.emf"/><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75.png"/><Relationship Id="rId18" Type="http://schemas.openxmlformats.org/officeDocument/2006/relationships/image" Target="../media/image16.svg"/><Relationship Id="rId3" Type="http://schemas.openxmlformats.org/officeDocument/2006/relationships/image" Target="../media/image17.jpg"/><Relationship Id="rId7" Type="http://schemas.openxmlformats.org/officeDocument/2006/relationships/image" Target="../media/image24.GIF"/><Relationship Id="rId12" Type="http://schemas.openxmlformats.org/officeDocument/2006/relationships/image" Target="../media/image74.svg"/><Relationship Id="rId17" Type="http://schemas.openxmlformats.org/officeDocument/2006/relationships/image" Target="../media/image15.png"/><Relationship Id="rId2" Type="http://schemas.openxmlformats.org/officeDocument/2006/relationships/notesSlide" Target="../notesSlides/notesSlide16.xml"/><Relationship Id="rId16" Type="http://schemas.openxmlformats.org/officeDocument/2006/relationships/image" Target="../media/image78.sv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73.png"/><Relationship Id="rId5" Type="http://schemas.openxmlformats.org/officeDocument/2006/relationships/image" Target="../media/image23.gif"/><Relationship Id="rId15" Type="http://schemas.openxmlformats.org/officeDocument/2006/relationships/image" Target="../media/image77.png"/><Relationship Id="rId10" Type="http://schemas.openxmlformats.org/officeDocument/2006/relationships/image" Target="../media/image18.png"/><Relationship Id="rId4" Type="http://schemas.openxmlformats.org/officeDocument/2006/relationships/image" Target="../media/image21.png"/><Relationship Id="rId9" Type="http://schemas.openxmlformats.org/officeDocument/2006/relationships/image" Target="../media/image22.png"/><Relationship Id="rId14" Type="http://schemas.openxmlformats.org/officeDocument/2006/relationships/image" Target="../media/image76.sv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hyperlink" Target="https://www.microsoft.com/en-us/learning/exam-70-473.aspx" TargetMode="External"/><Relationship Id="rId2" Type="http://schemas.openxmlformats.org/officeDocument/2006/relationships/image" Target="../media/image33.png"/><Relationship Id="rId1" Type="http://schemas.openxmlformats.org/officeDocument/2006/relationships/slideLayout" Target="../slideLayouts/slideLayout14.xml"/><Relationship Id="rId4" Type="http://schemas.openxmlformats.org/officeDocument/2006/relationships/hyperlink" Target="http://aka.ms/70-53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s://docs.microsoft.com/en-us/azure/storage/" TargetMode="Externa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6.xml"/><Relationship Id="rId4" Type="http://schemas.openxmlformats.org/officeDocument/2006/relationships/hyperlink" Target="https://tinyurl.com/ASM-AR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va.microsoft.com/en-US/training-courses/mastering-microsoft-certification-exam-prep-16601?l=6zyNZ06lC_4506218965"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hyperlink" Target="https://mva.microsoft.com/" TargetMode="Externa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wheel, transport&#10;&#10;Description generated with very high confidence">
            <a:extLst>
              <a:ext uri="{FF2B5EF4-FFF2-40B4-BE49-F238E27FC236}">
                <a16:creationId xmlns:a16="http://schemas.microsoft.com/office/drawing/2014/main" id="{4F6AF2D3-8E1E-47EF-AAF5-4C3341CB6794}"/>
              </a:ext>
            </a:extLst>
          </p:cNvPr>
          <p:cNvPicPr>
            <a:picLocks noChangeAspect="1"/>
          </p:cNvPicPr>
          <p:nvPr/>
        </p:nvPicPr>
        <p:blipFill>
          <a:blip r:embed="rId3"/>
          <a:stretch>
            <a:fillRect/>
          </a:stretch>
        </p:blipFill>
        <p:spPr>
          <a:xfrm>
            <a:off x="8769405" y="112929"/>
            <a:ext cx="3366321" cy="2858871"/>
          </a:xfrm>
          <a:prstGeom prst="rect">
            <a:avLst/>
          </a:prstGeom>
        </p:spPr>
      </p:pic>
      <p:sp>
        <p:nvSpPr>
          <p:cNvPr id="3" name="Subtitle 2"/>
          <p:cNvSpPr>
            <a:spLocks noGrp="1"/>
          </p:cNvSpPr>
          <p:nvPr>
            <p:ph type="subTitle" idx="1"/>
          </p:nvPr>
        </p:nvSpPr>
        <p:spPr>
          <a:xfrm>
            <a:off x="1930306" y="5716701"/>
            <a:ext cx="7516442" cy="1116085"/>
          </a:xfrm>
        </p:spPr>
        <p:txBody>
          <a:bodyPr/>
          <a:lstStyle/>
          <a:p>
            <a:r>
              <a:rPr lang="en-US" dirty="0"/>
              <a:t>February 26 – 28, 2018</a:t>
            </a:r>
          </a:p>
          <a:p>
            <a:r>
              <a:rPr lang="en-US" dirty="0"/>
              <a:t>Bellevue, WA</a:t>
            </a:r>
          </a:p>
        </p:txBody>
      </p:sp>
      <p:pic>
        <p:nvPicPr>
          <p:cNvPr id="6" name="Picture 5">
            <a:extLst>
              <a:ext uri="{FF2B5EF4-FFF2-40B4-BE49-F238E27FC236}">
                <a16:creationId xmlns:a16="http://schemas.microsoft.com/office/drawing/2014/main" id="{7919E436-3A73-4B07-9A20-AAC10E387BF2}"/>
              </a:ext>
            </a:extLst>
          </p:cNvPr>
          <p:cNvPicPr>
            <a:picLocks noChangeAspect="1"/>
          </p:cNvPicPr>
          <p:nvPr/>
        </p:nvPicPr>
        <p:blipFill>
          <a:blip r:embed="rId4"/>
          <a:stretch>
            <a:fillRect/>
          </a:stretch>
        </p:blipFill>
        <p:spPr>
          <a:xfrm>
            <a:off x="1827212" y="521787"/>
            <a:ext cx="3200400" cy="3925117"/>
          </a:xfrm>
          <a:prstGeom prst="rect">
            <a:avLst/>
          </a:prstGeom>
        </p:spPr>
      </p:pic>
      <p:sp>
        <p:nvSpPr>
          <p:cNvPr id="2" name="Title 1"/>
          <p:cNvSpPr>
            <a:spLocks noGrp="1"/>
          </p:cNvSpPr>
          <p:nvPr>
            <p:ph type="ctrTitle"/>
          </p:nvPr>
        </p:nvSpPr>
        <p:spPr>
          <a:xfrm>
            <a:off x="4875212" y="2266635"/>
            <a:ext cx="7012117" cy="2680127"/>
          </a:xfrm>
        </p:spPr>
        <p:txBody>
          <a:bodyPr/>
          <a:lstStyle/>
          <a:p>
            <a:r>
              <a:rPr lang="en-US" dirty="0"/>
              <a:t>2018</a:t>
            </a:r>
            <a:br>
              <a:rPr lang="en-US" dirty="0"/>
            </a:br>
            <a:r>
              <a:rPr lang="en-US" dirty="0"/>
              <a:t>NORTH AMERICAN </a:t>
            </a:r>
            <a:br>
              <a:rPr lang="en-US" dirty="0"/>
            </a:br>
            <a:r>
              <a:rPr lang="en-US" b="1" dirty="0"/>
              <a:t>MCT SUMMIT </a:t>
            </a:r>
          </a:p>
        </p:txBody>
      </p:sp>
    </p:spTree>
    <p:extLst>
      <p:ext uri="{BB962C8B-B14F-4D97-AF65-F5344CB8AC3E}">
        <p14:creationId xmlns:p14="http://schemas.microsoft.com/office/powerpoint/2010/main" val="5067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915CE-F5D3-4A6F-A607-9CB56270C5F5}"/>
              </a:ext>
            </a:extLst>
          </p:cNvPr>
          <p:cNvSpPr>
            <a:spLocks noGrp="1"/>
          </p:cNvSpPr>
          <p:nvPr>
            <p:ph type="title"/>
          </p:nvPr>
        </p:nvSpPr>
        <p:spPr/>
        <p:txBody>
          <a:bodyPr/>
          <a:lstStyle/>
          <a:p>
            <a:r>
              <a:rPr lang="en-US" dirty="0"/>
              <a:t>Exam Ref Books</a:t>
            </a:r>
          </a:p>
        </p:txBody>
      </p:sp>
      <p:pic>
        <p:nvPicPr>
          <p:cNvPr id="4" name="Picture 3">
            <a:extLst>
              <a:ext uri="{FF2B5EF4-FFF2-40B4-BE49-F238E27FC236}">
                <a16:creationId xmlns:a16="http://schemas.microsoft.com/office/drawing/2014/main" id="{11DDC45A-F207-41FE-92D3-78C996C27D99}"/>
              </a:ext>
            </a:extLst>
          </p:cNvPr>
          <p:cNvPicPr>
            <a:picLocks noChangeAspect="1"/>
          </p:cNvPicPr>
          <p:nvPr/>
        </p:nvPicPr>
        <p:blipFill>
          <a:blip r:embed="rId2"/>
          <a:stretch>
            <a:fillRect/>
          </a:stretch>
        </p:blipFill>
        <p:spPr>
          <a:xfrm>
            <a:off x="1314727" y="1767574"/>
            <a:ext cx="10418486" cy="2536551"/>
          </a:xfrm>
          <a:prstGeom prst="rect">
            <a:avLst/>
          </a:prstGeom>
        </p:spPr>
      </p:pic>
      <p:sp>
        <p:nvSpPr>
          <p:cNvPr id="5" name="TextBox 4">
            <a:extLst>
              <a:ext uri="{FF2B5EF4-FFF2-40B4-BE49-F238E27FC236}">
                <a16:creationId xmlns:a16="http://schemas.microsoft.com/office/drawing/2014/main" id="{38A35876-1355-4E06-A513-D2FD927ECD54}"/>
              </a:ext>
            </a:extLst>
          </p:cNvPr>
          <p:cNvSpPr txBox="1"/>
          <p:nvPr/>
        </p:nvSpPr>
        <p:spPr>
          <a:xfrm>
            <a:off x="1522412" y="4474556"/>
            <a:ext cx="10126348" cy="1701251"/>
          </a:xfrm>
          <a:prstGeom prst="rect">
            <a:avLst/>
          </a:prstGeom>
          <a:noFill/>
        </p:spPr>
        <p:txBody>
          <a:bodyPr wrap="square" lIns="179238" tIns="143391" rIns="179238" bIns="143391" rtlCol="0">
            <a:spAutoFit/>
          </a:bodyPr>
          <a:lstStyle/>
          <a:p>
            <a:r>
              <a:rPr lang="en-US" sz="2352" dirty="0"/>
              <a:t>Microsoft Press: Get a 40-percent discount on printed books and a 50-percent discount on e-books. Use code </a:t>
            </a:r>
            <a:r>
              <a:rPr lang="en-US" sz="2352" b="1" dirty="0"/>
              <a:t>MCTBOOK</a:t>
            </a:r>
            <a:r>
              <a:rPr lang="en-US" sz="2352" dirty="0"/>
              <a:t> or </a:t>
            </a:r>
            <a:r>
              <a:rPr lang="en-US" sz="2352" b="1" dirty="0" err="1"/>
              <a:t>MCTeBOOK</a:t>
            </a:r>
            <a:r>
              <a:rPr lang="en-US" sz="2352" dirty="0"/>
              <a:t> at </a:t>
            </a:r>
            <a:r>
              <a:rPr lang="en-US" sz="2352" dirty="0">
                <a:hlinkClick r:id="rId3"/>
              </a:rPr>
              <a:t>checkout</a:t>
            </a:r>
            <a:r>
              <a:rPr lang="en-US" sz="2352" dirty="0"/>
              <a:t>.</a:t>
            </a:r>
          </a:p>
          <a:p>
            <a:pPr>
              <a:lnSpc>
                <a:spcPct val="90000"/>
              </a:lnSpc>
              <a:spcAft>
                <a:spcPts val="588"/>
              </a:spcAft>
            </a:pPr>
            <a:endParaRPr lang="en-US" sz="2352" dirty="0" err="1">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9737427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31450"/>
            <a:ext cx="9782801" cy="1239837"/>
          </a:xfrm>
        </p:spPr>
        <p:txBody>
          <a:bodyPr/>
          <a:lstStyle/>
          <a:p>
            <a:r>
              <a:rPr lang="en-US" dirty="0"/>
              <a:t>Microsoft Virtual Academy</a:t>
            </a:r>
          </a:p>
        </p:txBody>
      </p:sp>
      <p:sp>
        <p:nvSpPr>
          <p:cNvPr id="7" name="TextBox 6"/>
          <p:cNvSpPr txBox="1"/>
          <p:nvPr/>
        </p:nvSpPr>
        <p:spPr>
          <a:xfrm>
            <a:off x="3351212" y="6019800"/>
            <a:ext cx="6422705" cy="723955"/>
          </a:xfrm>
          <a:prstGeom prst="rect">
            <a:avLst/>
          </a:prstGeom>
          <a:noFill/>
        </p:spPr>
        <p:txBody>
          <a:bodyPr wrap="square" lIns="179238" tIns="143391" rIns="179238" bIns="143391" rtlCol="0">
            <a:spAutoFit/>
          </a:bodyPr>
          <a:lstStyle/>
          <a:p>
            <a:pPr>
              <a:lnSpc>
                <a:spcPct val="90000"/>
              </a:lnSpc>
              <a:spcAft>
                <a:spcPts val="588"/>
              </a:spcAft>
            </a:pPr>
            <a:r>
              <a:rPr lang="en-US" sz="3136" dirty="0">
                <a:gradFill>
                  <a:gsLst>
                    <a:gs pos="2917">
                      <a:schemeClr val="tx1"/>
                    </a:gs>
                    <a:gs pos="30000">
                      <a:schemeClr val="tx1"/>
                    </a:gs>
                  </a:gsLst>
                  <a:lin ang="5400000" scaled="0"/>
                </a:gradFill>
                <a:hlinkClick r:id="rId2"/>
              </a:rPr>
              <a:t>https://mva.microsoft.com</a:t>
            </a:r>
            <a:endParaRPr lang="en-US" sz="3136" dirty="0">
              <a:gradFill>
                <a:gsLst>
                  <a:gs pos="2917">
                    <a:schemeClr val="tx1"/>
                  </a:gs>
                  <a:gs pos="30000">
                    <a:schemeClr val="tx1"/>
                  </a:gs>
                </a:gsLst>
                <a:lin ang="5400000" scaled="0"/>
              </a:gradFill>
            </a:endParaRPr>
          </a:p>
        </p:txBody>
      </p:sp>
      <p:pic>
        <p:nvPicPr>
          <p:cNvPr id="8" name="Picture 7"/>
          <p:cNvPicPr>
            <a:picLocks noChangeAspect="1"/>
          </p:cNvPicPr>
          <p:nvPr/>
        </p:nvPicPr>
        <p:blipFill>
          <a:blip r:embed="rId3"/>
          <a:stretch>
            <a:fillRect/>
          </a:stretch>
        </p:blipFill>
        <p:spPr>
          <a:xfrm>
            <a:off x="2817812" y="1371600"/>
            <a:ext cx="6736711" cy="4705005"/>
          </a:xfrm>
          <a:prstGeom prst="rect">
            <a:avLst/>
          </a:prstGeom>
        </p:spPr>
      </p:pic>
    </p:spTree>
    <p:extLst>
      <p:ext uri="{BB962C8B-B14F-4D97-AF65-F5344CB8AC3E}">
        <p14:creationId xmlns:p14="http://schemas.microsoft.com/office/powerpoint/2010/main" val="3085634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9CD5B-3DCC-4AFF-A77D-1110270DCBE8}"/>
              </a:ext>
            </a:extLst>
          </p:cNvPr>
          <p:cNvSpPr>
            <a:spLocks noGrp="1"/>
          </p:cNvSpPr>
          <p:nvPr>
            <p:ph type="title"/>
          </p:nvPr>
        </p:nvSpPr>
        <p:spPr>
          <a:xfrm>
            <a:off x="1370012" y="504948"/>
            <a:ext cx="11471250" cy="896191"/>
          </a:xfrm>
        </p:spPr>
        <p:txBody>
          <a:bodyPr/>
          <a:lstStyle/>
          <a:p>
            <a:r>
              <a:rPr lang="en-US" dirty="0"/>
              <a:t>Microsoft Ignite Exam Prep</a:t>
            </a:r>
          </a:p>
        </p:txBody>
      </p:sp>
      <p:pic>
        <p:nvPicPr>
          <p:cNvPr id="4" name="Picture 3">
            <a:extLst>
              <a:ext uri="{FF2B5EF4-FFF2-40B4-BE49-F238E27FC236}">
                <a16:creationId xmlns:a16="http://schemas.microsoft.com/office/drawing/2014/main" id="{42F2F702-5C61-4640-B104-2D41F82EE41C}"/>
              </a:ext>
            </a:extLst>
          </p:cNvPr>
          <p:cNvPicPr>
            <a:picLocks noChangeAspect="1"/>
          </p:cNvPicPr>
          <p:nvPr/>
        </p:nvPicPr>
        <p:blipFill>
          <a:blip r:embed="rId2"/>
          <a:stretch>
            <a:fillRect/>
          </a:stretch>
        </p:blipFill>
        <p:spPr>
          <a:xfrm>
            <a:off x="1751012" y="1524000"/>
            <a:ext cx="9454459" cy="4418579"/>
          </a:xfrm>
          <a:prstGeom prst="rect">
            <a:avLst/>
          </a:prstGeom>
        </p:spPr>
      </p:pic>
      <p:sp>
        <p:nvSpPr>
          <p:cNvPr id="3" name="TextBox 2">
            <a:extLst>
              <a:ext uri="{FF2B5EF4-FFF2-40B4-BE49-F238E27FC236}">
                <a16:creationId xmlns:a16="http://schemas.microsoft.com/office/drawing/2014/main" id="{A4FA5468-4093-41F1-BC36-C2576D2D848C}"/>
              </a:ext>
            </a:extLst>
          </p:cNvPr>
          <p:cNvSpPr txBox="1"/>
          <p:nvPr/>
        </p:nvSpPr>
        <p:spPr>
          <a:xfrm>
            <a:off x="3884612" y="6039175"/>
            <a:ext cx="5867400" cy="707886"/>
          </a:xfrm>
          <a:prstGeom prst="rect">
            <a:avLst/>
          </a:prstGeom>
          <a:noFill/>
        </p:spPr>
        <p:txBody>
          <a:bodyPr wrap="square" rtlCol="0">
            <a:spAutoFit/>
          </a:bodyPr>
          <a:lstStyle/>
          <a:p>
            <a:r>
              <a:rPr lang="en-US" sz="4000" dirty="0">
                <a:hlinkClick r:id="rId3"/>
              </a:rPr>
              <a:t>http://bit.ly/CH9-533</a:t>
            </a:r>
            <a:endParaRPr lang="en-US" sz="4000" dirty="0"/>
          </a:p>
        </p:txBody>
      </p:sp>
    </p:spTree>
    <p:extLst>
      <p:ext uri="{BB962C8B-B14F-4D97-AF65-F5344CB8AC3E}">
        <p14:creationId xmlns:p14="http://schemas.microsoft.com/office/powerpoint/2010/main" val="346469866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1A909-24ED-4F4E-BF88-DBC0BA093DA1}"/>
              </a:ext>
            </a:extLst>
          </p:cNvPr>
          <p:cNvSpPr>
            <a:spLocks noGrp="1"/>
          </p:cNvSpPr>
          <p:nvPr>
            <p:ph type="title"/>
          </p:nvPr>
        </p:nvSpPr>
        <p:spPr>
          <a:xfrm>
            <a:off x="1522412" y="76200"/>
            <a:ext cx="9782801" cy="1239837"/>
          </a:xfrm>
        </p:spPr>
        <p:txBody>
          <a:bodyPr/>
          <a:lstStyle/>
          <a:p>
            <a:r>
              <a:rPr lang="en-US" dirty="0"/>
              <a:t>MCT Practice Labs</a:t>
            </a:r>
          </a:p>
        </p:txBody>
      </p:sp>
      <p:pic>
        <p:nvPicPr>
          <p:cNvPr id="4" name="Picture 3">
            <a:extLst>
              <a:ext uri="{FF2B5EF4-FFF2-40B4-BE49-F238E27FC236}">
                <a16:creationId xmlns:a16="http://schemas.microsoft.com/office/drawing/2014/main" id="{C68203D9-8B38-456D-89C2-512943177011}"/>
              </a:ext>
            </a:extLst>
          </p:cNvPr>
          <p:cNvPicPr>
            <a:picLocks noChangeAspect="1"/>
          </p:cNvPicPr>
          <p:nvPr/>
        </p:nvPicPr>
        <p:blipFill>
          <a:blip r:embed="rId2"/>
          <a:stretch>
            <a:fillRect/>
          </a:stretch>
        </p:blipFill>
        <p:spPr>
          <a:xfrm>
            <a:off x="1430506" y="1740936"/>
            <a:ext cx="4892505" cy="3074929"/>
          </a:xfrm>
          <a:prstGeom prst="rect">
            <a:avLst/>
          </a:prstGeom>
        </p:spPr>
      </p:pic>
      <p:sp>
        <p:nvSpPr>
          <p:cNvPr id="5" name="TextBox 4">
            <a:extLst>
              <a:ext uri="{FF2B5EF4-FFF2-40B4-BE49-F238E27FC236}">
                <a16:creationId xmlns:a16="http://schemas.microsoft.com/office/drawing/2014/main" id="{6DD77816-9DFE-4930-91D9-5D74BEFC6DE2}"/>
              </a:ext>
            </a:extLst>
          </p:cNvPr>
          <p:cNvSpPr txBox="1"/>
          <p:nvPr/>
        </p:nvSpPr>
        <p:spPr>
          <a:xfrm>
            <a:off x="1979612" y="5151319"/>
            <a:ext cx="4196176" cy="523220"/>
          </a:xfrm>
          <a:prstGeom prst="rect">
            <a:avLst/>
          </a:prstGeom>
          <a:noFill/>
        </p:spPr>
        <p:txBody>
          <a:bodyPr wrap="square" rtlCol="0">
            <a:spAutoFit/>
          </a:bodyPr>
          <a:lstStyle/>
          <a:p>
            <a:r>
              <a:rPr lang="en-US" sz="2800" dirty="0">
                <a:hlinkClick r:id="rId3"/>
              </a:rPr>
              <a:t>http://bit.ly/LOD-MCT</a:t>
            </a:r>
            <a:endParaRPr lang="en-US" sz="2800" dirty="0"/>
          </a:p>
        </p:txBody>
      </p:sp>
      <p:pic>
        <p:nvPicPr>
          <p:cNvPr id="6" name="Picture 5">
            <a:extLst>
              <a:ext uri="{FF2B5EF4-FFF2-40B4-BE49-F238E27FC236}">
                <a16:creationId xmlns:a16="http://schemas.microsoft.com/office/drawing/2014/main" id="{F68F4F6F-F230-4495-A73F-552C4F4144B1}"/>
              </a:ext>
            </a:extLst>
          </p:cNvPr>
          <p:cNvPicPr>
            <a:picLocks noChangeAspect="1"/>
          </p:cNvPicPr>
          <p:nvPr/>
        </p:nvPicPr>
        <p:blipFill>
          <a:blip r:embed="rId4"/>
          <a:stretch>
            <a:fillRect/>
          </a:stretch>
        </p:blipFill>
        <p:spPr>
          <a:xfrm>
            <a:off x="6627812" y="1756363"/>
            <a:ext cx="4892505" cy="3044237"/>
          </a:xfrm>
          <a:prstGeom prst="rect">
            <a:avLst/>
          </a:prstGeom>
        </p:spPr>
      </p:pic>
      <p:sp>
        <p:nvSpPr>
          <p:cNvPr id="7" name="TextBox 6">
            <a:extLst>
              <a:ext uri="{FF2B5EF4-FFF2-40B4-BE49-F238E27FC236}">
                <a16:creationId xmlns:a16="http://schemas.microsoft.com/office/drawing/2014/main" id="{19E6F668-6E31-42FE-8757-00AADBDF0369}"/>
              </a:ext>
            </a:extLst>
          </p:cNvPr>
          <p:cNvSpPr txBox="1"/>
          <p:nvPr/>
        </p:nvSpPr>
        <p:spPr>
          <a:xfrm>
            <a:off x="7189693" y="5151319"/>
            <a:ext cx="4196176" cy="523220"/>
          </a:xfrm>
          <a:prstGeom prst="rect">
            <a:avLst/>
          </a:prstGeom>
          <a:noFill/>
        </p:spPr>
        <p:txBody>
          <a:bodyPr wrap="square" rtlCol="0">
            <a:spAutoFit/>
          </a:bodyPr>
          <a:lstStyle/>
          <a:p>
            <a:r>
              <a:rPr lang="en-US" sz="2800" dirty="0">
                <a:hlinkClick r:id="rId5"/>
              </a:rPr>
              <a:t>http://bit.ly/MLO-MCT</a:t>
            </a:r>
            <a:endParaRPr lang="en-US" sz="2800" dirty="0"/>
          </a:p>
        </p:txBody>
      </p:sp>
    </p:spTree>
    <p:extLst>
      <p:ext uri="{BB962C8B-B14F-4D97-AF65-F5344CB8AC3E}">
        <p14:creationId xmlns:p14="http://schemas.microsoft.com/office/powerpoint/2010/main" val="56329010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BC44C-DE81-4482-A8B6-4ECB6AF819A6}"/>
              </a:ext>
            </a:extLst>
          </p:cNvPr>
          <p:cNvSpPr>
            <a:spLocks noGrp="1"/>
          </p:cNvSpPr>
          <p:nvPr>
            <p:ph type="title"/>
          </p:nvPr>
        </p:nvSpPr>
        <p:spPr>
          <a:xfrm>
            <a:off x="1293812" y="45555"/>
            <a:ext cx="9782801" cy="1239837"/>
          </a:xfrm>
        </p:spPr>
        <p:txBody>
          <a:bodyPr/>
          <a:lstStyle/>
          <a:p>
            <a:r>
              <a:rPr lang="en-US" dirty="0">
                <a:solidFill>
                  <a:schemeClr val="tx2"/>
                </a:solidFill>
              </a:rPr>
              <a:t>Azure IaaS for IT Pros Webinar Series</a:t>
            </a:r>
          </a:p>
        </p:txBody>
      </p:sp>
      <p:pic>
        <p:nvPicPr>
          <p:cNvPr id="4" name="Picture 3">
            <a:extLst>
              <a:ext uri="{FF2B5EF4-FFF2-40B4-BE49-F238E27FC236}">
                <a16:creationId xmlns:a16="http://schemas.microsoft.com/office/drawing/2014/main" id="{DD13DA52-82E8-40CE-A5CA-8605DE2BB482}"/>
              </a:ext>
            </a:extLst>
          </p:cNvPr>
          <p:cNvPicPr>
            <a:picLocks noChangeAspect="1"/>
          </p:cNvPicPr>
          <p:nvPr/>
        </p:nvPicPr>
        <p:blipFill>
          <a:blip r:embed="rId2"/>
          <a:stretch>
            <a:fillRect/>
          </a:stretch>
        </p:blipFill>
        <p:spPr>
          <a:xfrm>
            <a:off x="2284412" y="1353725"/>
            <a:ext cx="7991040" cy="4420575"/>
          </a:xfrm>
          <a:prstGeom prst="rect">
            <a:avLst/>
          </a:prstGeom>
        </p:spPr>
      </p:pic>
      <p:sp>
        <p:nvSpPr>
          <p:cNvPr id="5" name="TextBox 4">
            <a:extLst>
              <a:ext uri="{FF2B5EF4-FFF2-40B4-BE49-F238E27FC236}">
                <a16:creationId xmlns:a16="http://schemas.microsoft.com/office/drawing/2014/main" id="{384B9EC3-199E-43BB-9093-CB130DF74CAD}"/>
              </a:ext>
            </a:extLst>
          </p:cNvPr>
          <p:cNvSpPr txBox="1"/>
          <p:nvPr/>
        </p:nvSpPr>
        <p:spPr>
          <a:xfrm>
            <a:off x="2279084" y="5842633"/>
            <a:ext cx="8533213" cy="941108"/>
          </a:xfrm>
          <a:prstGeom prst="rect">
            <a:avLst/>
          </a:prstGeom>
          <a:noFill/>
        </p:spPr>
        <p:txBody>
          <a:bodyPr wrap="square" lIns="179238" tIns="143391" rIns="179238" bIns="143391" rtlCol="0">
            <a:spAutoFit/>
          </a:bodyPr>
          <a:lstStyle/>
          <a:p>
            <a:pPr>
              <a:lnSpc>
                <a:spcPct val="90000"/>
              </a:lnSpc>
              <a:spcAft>
                <a:spcPts val="588"/>
              </a:spcAft>
            </a:pPr>
            <a:r>
              <a:rPr lang="en-US" sz="4704" dirty="0">
                <a:gradFill>
                  <a:gsLst>
                    <a:gs pos="2917">
                      <a:schemeClr val="tx1"/>
                    </a:gs>
                    <a:gs pos="30000">
                      <a:schemeClr val="tx1"/>
                    </a:gs>
                  </a:gsLst>
                  <a:lin ang="5400000" scaled="0"/>
                </a:gradFill>
                <a:hlinkClick r:id="rId3"/>
              </a:rPr>
              <a:t>http://bit.ly/Azure-IaaS-Pro</a:t>
            </a:r>
            <a:endParaRPr lang="en-US" sz="4704"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5711384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6"/>
          <p:cNvSpPr>
            <a:spLocks noGrp="1"/>
          </p:cNvSpPr>
          <p:nvPr>
            <p:ph type="title" idx="4294967295"/>
          </p:nvPr>
        </p:nvSpPr>
        <p:spPr>
          <a:xfrm>
            <a:off x="1598612" y="461444"/>
            <a:ext cx="11652043" cy="899303"/>
          </a:xfrm>
        </p:spPr>
        <p:txBody>
          <a:bodyPr/>
          <a:lstStyle/>
          <a:p>
            <a:r>
              <a:rPr lang="en-US" dirty="0"/>
              <a:t>Major Areas of the Exam</a:t>
            </a:r>
          </a:p>
        </p:txBody>
      </p:sp>
      <p:graphicFrame>
        <p:nvGraphicFramePr>
          <p:cNvPr id="8" name="Chart 7"/>
          <p:cNvGraphicFramePr/>
          <p:nvPr>
            <p:extLst>
              <p:ext uri="{D42A27DB-BD31-4B8C-83A1-F6EECF244321}">
                <p14:modId xmlns:p14="http://schemas.microsoft.com/office/powerpoint/2010/main" val="2964309932"/>
              </p:ext>
            </p:extLst>
          </p:nvPr>
        </p:nvGraphicFramePr>
        <p:xfrm>
          <a:off x="2284412" y="1480018"/>
          <a:ext cx="8456275" cy="491711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5935972" y="1671976"/>
            <a:ext cx="2933026" cy="1011529"/>
          </a:xfrm>
          <a:prstGeom prst="rect">
            <a:avLst/>
          </a:prstGeom>
          <a:noFill/>
        </p:spPr>
        <p:txBody>
          <a:bodyPr wrap="square" lIns="131786" tIns="105429" rIns="131786" bIns="105429" rtlCol="0">
            <a:spAutoFit/>
          </a:bodyPr>
          <a:lstStyle/>
          <a:p>
            <a:pPr algn="ctr" defTabSz="658978">
              <a:defRPr/>
            </a:pPr>
            <a:r>
              <a:rPr lang="en-CA" sz="1730" dirty="0">
                <a:solidFill>
                  <a:schemeClr val="bg1"/>
                </a:solidFill>
                <a:latin typeface="Franklin Gothic Medium"/>
              </a:rPr>
              <a:t>Implement </a:t>
            </a:r>
          </a:p>
          <a:p>
            <a:pPr algn="ctr" defTabSz="658978">
              <a:defRPr/>
            </a:pPr>
            <a:r>
              <a:rPr lang="en-CA" sz="1730" dirty="0">
                <a:solidFill>
                  <a:schemeClr val="bg1"/>
                </a:solidFill>
                <a:latin typeface="Franklin Gothic Medium"/>
              </a:rPr>
              <a:t>Virtual Networks</a:t>
            </a:r>
          </a:p>
          <a:p>
            <a:pPr algn="ctr" defTabSz="658978">
              <a:defRPr/>
            </a:pPr>
            <a:r>
              <a:rPr lang="en-CA" sz="1730" dirty="0">
                <a:solidFill>
                  <a:schemeClr val="bg1"/>
                </a:solidFill>
                <a:latin typeface="Franklin Gothic Medium"/>
              </a:rPr>
              <a:t>(15–20%)</a:t>
            </a:r>
            <a:endParaRPr lang="en-US" sz="1730" kern="0" dirty="0" err="1">
              <a:solidFill>
                <a:schemeClr val="bg1"/>
              </a:solidFill>
              <a:latin typeface="Franklin Gothic Medium"/>
            </a:endParaRPr>
          </a:p>
        </p:txBody>
      </p:sp>
      <p:sp>
        <p:nvSpPr>
          <p:cNvPr id="11" name="TextBox 10"/>
          <p:cNvSpPr txBox="1"/>
          <p:nvPr/>
        </p:nvSpPr>
        <p:spPr>
          <a:xfrm>
            <a:off x="6736424" y="3517071"/>
            <a:ext cx="3290212" cy="1011529"/>
          </a:xfrm>
          <a:prstGeom prst="rect">
            <a:avLst/>
          </a:prstGeom>
          <a:noFill/>
        </p:spPr>
        <p:txBody>
          <a:bodyPr wrap="square" lIns="131786" tIns="105429" rIns="131786" bIns="105429" rtlCol="0">
            <a:spAutoFit/>
          </a:bodyPr>
          <a:lstStyle/>
          <a:p>
            <a:pPr algn="ctr" defTabSz="658978">
              <a:defRPr/>
            </a:pPr>
            <a:r>
              <a:rPr lang="en-US" sz="1730" dirty="0">
                <a:solidFill>
                  <a:schemeClr val="bg1"/>
                </a:solidFill>
                <a:latin typeface="Franklin Gothic Medium"/>
              </a:rPr>
              <a:t>Implement an </a:t>
            </a:r>
          </a:p>
          <a:p>
            <a:pPr algn="ctr" defTabSz="658978">
              <a:defRPr/>
            </a:pPr>
            <a:r>
              <a:rPr lang="en-US" sz="1730" dirty="0">
                <a:solidFill>
                  <a:schemeClr val="bg1"/>
                </a:solidFill>
                <a:latin typeface="Franklin Gothic Medium"/>
              </a:rPr>
              <a:t>Azure Active Directory </a:t>
            </a:r>
          </a:p>
          <a:p>
            <a:pPr algn="ctr" defTabSz="658978">
              <a:defRPr/>
            </a:pPr>
            <a:r>
              <a:rPr lang="en-US" sz="1730" dirty="0">
                <a:solidFill>
                  <a:schemeClr val="bg1"/>
                </a:solidFill>
                <a:latin typeface="Franklin Gothic Medium"/>
              </a:rPr>
              <a:t>(25-30%)</a:t>
            </a:r>
            <a:endParaRPr lang="en-US" sz="1730" kern="0" dirty="0">
              <a:solidFill>
                <a:schemeClr val="bg1"/>
              </a:solidFill>
              <a:latin typeface="Franklin Gothic Medium"/>
            </a:endParaRPr>
          </a:p>
        </p:txBody>
      </p:sp>
      <p:sp>
        <p:nvSpPr>
          <p:cNvPr id="12" name="TextBox 11"/>
          <p:cNvSpPr txBox="1"/>
          <p:nvPr/>
        </p:nvSpPr>
        <p:spPr>
          <a:xfrm>
            <a:off x="7463589" y="2465682"/>
            <a:ext cx="2933026" cy="936872"/>
          </a:xfrm>
          <a:prstGeom prst="rect">
            <a:avLst/>
          </a:prstGeom>
          <a:noFill/>
        </p:spPr>
        <p:txBody>
          <a:bodyPr wrap="square" lIns="131786" tIns="105429" rIns="131786" bIns="105429" rtlCol="0">
            <a:spAutoFit/>
          </a:bodyPr>
          <a:lstStyle/>
          <a:p>
            <a:pPr algn="ctr" defTabSz="658978">
              <a:defRPr/>
            </a:pPr>
            <a:r>
              <a:rPr lang="en-CA" sz="1568" dirty="0">
                <a:solidFill>
                  <a:schemeClr val="bg1"/>
                </a:solidFill>
                <a:latin typeface="Franklin Gothic Medium"/>
              </a:rPr>
              <a:t>Deploy ARM </a:t>
            </a:r>
          </a:p>
          <a:p>
            <a:pPr algn="ctr" defTabSz="658978">
              <a:defRPr/>
            </a:pPr>
            <a:r>
              <a:rPr lang="en-CA" sz="1568" dirty="0">
                <a:solidFill>
                  <a:schemeClr val="bg1"/>
                </a:solidFill>
                <a:latin typeface="Franklin Gothic Medium"/>
              </a:rPr>
              <a:t>Templates</a:t>
            </a:r>
          </a:p>
          <a:p>
            <a:pPr algn="ctr" defTabSz="658978">
              <a:defRPr/>
            </a:pPr>
            <a:r>
              <a:rPr lang="en-CA" sz="1568" dirty="0">
                <a:solidFill>
                  <a:schemeClr val="bg1"/>
                </a:solidFill>
                <a:latin typeface="Franklin Gothic Medium"/>
              </a:rPr>
              <a:t>(10–15%)</a:t>
            </a:r>
            <a:endParaRPr lang="en-US" sz="1568" kern="0" dirty="0" err="1">
              <a:solidFill>
                <a:schemeClr val="bg1"/>
              </a:solidFill>
              <a:latin typeface="Franklin Gothic Medium"/>
            </a:endParaRPr>
          </a:p>
        </p:txBody>
      </p:sp>
      <p:sp>
        <p:nvSpPr>
          <p:cNvPr id="13" name="TextBox 12"/>
          <p:cNvSpPr txBox="1"/>
          <p:nvPr/>
        </p:nvSpPr>
        <p:spPr>
          <a:xfrm>
            <a:off x="3621820" y="1852456"/>
            <a:ext cx="3290212" cy="1011529"/>
          </a:xfrm>
          <a:prstGeom prst="rect">
            <a:avLst/>
          </a:prstGeom>
          <a:noFill/>
        </p:spPr>
        <p:txBody>
          <a:bodyPr wrap="square" lIns="131786" tIns="105429" rIns="131786" bIns="105429" rtlCol="0">
            <a:spAutoFit/>
          </a:bodyPr>
          <a:lstStyle/>
          <a:p>
            <a:pPr algn="ctr" defTabSz="658978">
              <a:defRPr/>
            </a:pPr>
            <a:r>
              <a:rPr lang="en-US" sz="1730" dirty="0">
                <a:solidFill>
                  <a:schemeClr val="bg1"/>
                </a:solidFill>
                <a:latin typeface="Franklin Gothic Medium"/>
              </a:rPr>
              <a:t>Implement  </a:t>
            </a:r>
          </a:p>
          <a:p>
            <a:pPr algn="ctr" defTabSz="658978">
              <a:defRPr/>
            </a:pPr>
            <a:r>
              <a:rPr lang="en-US" sz="1730" dirty="0">
                <a:solidFill>
                  <a:schemeClr val="bg1"/>
                </a:solidFill>
                <a:latin typeface="Franklin Gothic Medium"/>
              </a:rPr>
              <a:t>Azure App Services</a:t>
            </a:r>
          </a:p>
          <a:p>
            <a:pPr algn="ctr" defTabSz="658978">
              <a:defRPr/>
            </a:pPr>
            <a:r>
              <a:rPr lang="en-US" sz="1730" dirty="0">
                <a:solidFill>
                  <a:schemeClr val="bg1"/>
                </a:solidFill>
                <a:latin typeface="Franklin Gothic Medium"/>
              </a:rPr>
              <a:t>(15–20%)</a:t>
            </a:r>
            <a:endParaRPr lang="en-US" sz="1730" kern="0" dirty="0">
              <a:solidFill>
                <a:schemeClr val="bg1"/>
              </a:solidFill>
              <a:latin typeface="Franklin Gothic Medium"/>
            </a:endParaRPr>
          </a:p>
        </p:txBody>
      </p:sp>
      <p:sp>
        <p:nvSpPr>
          <p:cNvPr id="14" name="TextBox 13"/>
          <p:cNvSpPr txBox="1"/>
          <p:nvPr/>
        </p:nvSpPr>
        <p:spPr>
          <a:xfrm>
            <a:off x="4370299" y="4080451"/>
            <a:ext cx="3290212" cy="1011529"/>
          </a:xfrm>
          <a:prstGeom prst="rect">
            <a:avLst/>
          </a:prstGeom>
          <a:noFill/>
        </p:spPr>
        <p:txBody>
          <a:bodyPr wrap="square" lIns="131786" tIns="105429" rIns="131786" bIns="105429" rtlCol="0">
            <a:spAutoFit/>
          </a:bodyPr>
          <a:lstStyle/>
          <a:p>
            <a:pPr algn="ctr" defTabSz="658978">
              <a:defRPr/>
            </a:pPr>
            <a:r>
              <a:rPr lang="en-US" sz="1730" dirty="0">
                <a:solidFill>
                  <a:schemeClr val="bg1"/>
                </a:solidFill>
                <a:latin typeface="Franklin Gothic Medium"/>
              </a:rPr>
              <a:t>Design and Implement</a:t>
            </a:r>
          </a:p>
          <a:p>
            <a:pPr algn="ctr" defTabSz="658978">
              <a:defRPr/>
            </a:pPr>
            <a:r>
              <a:rPr lang="en-US" sz="1730" dirty="0">
                <a:solidFill>
                  <a:schemeClr val="bg1"/>
                </a:solidFill>
                <a:latin typeface="Franklin Gothic Medium"/>
              </a:rPr>
              <a:t>a Storage Strategy </a:t>
            </a:r>
          </a:p>
          <a:p>
            <a:pPr algn="ctr" defTabSz="658978">
              <a:defRPr/>
            </a:pPr>
            <a:r>
              <a:rPr lang="en-US" sz="1730" dirty="0">
                <a:solidFill>
                  <a:schemeClr val="bg1"/>
                </a:solidFill>
                <a:latin typeface="Franklin Gothic Medium"/>
              </a:rPr>
              <a:t>(10-15%)</a:t>
            </a:r>
            <a:endParaRPr lang="en-US" sz="1730" kern="0" dirty="0">
              <a:solidFill>
                <a:schemeClr val="bg1"/>
              </a:solidFill>
              <a:latin typeface="Franklin Gothic Medium"/>
            </a:endParaRPr>
          </a:p>
        </p:txBody>
      </p:sp>
      <p:sp>
        <p:nvSpPr>
          <p:cNvPr id="15" name="TextBox 14"/>
          <p:cNvSpPr txBox="1"/>
          <p:nvPr/>
        </p:nvSpPr>
        <p:spPr>
          <a:xfrm>
            <a:off x="2331504" y="2954406"/>
            <a:ext cx="3290212" cy="1011529"/>
          </a:xfrm>
          <a:prstGeom prst="rect">
            <a:avLst/>
          </a:prstGeom>
          <a:noFill/>
        </p:spPr>
        <p:txBody>
          <a:bodyPr wrap="square" lIns="131786" tIns="105429" rIns="131786" bIns="105429" rtlCol="0">
            <a:spAutoFit/>
          </a:bodyPr>
          <a:lstStyle/>
          <a:p>
            <a:pPr algn="ctr" defTabSz="658978">
              <a:defRPr/>
            </a:pPr>
            <a:r>
              <a:rPr lang="en-US" sz="1730" dirty="0">
                <a:solidFill>
                  <a:schemeClr val="bg1"/>
                </a:solidFill>
                <a:latin typeface="Franklin Gothic Medium"/>
              </a:rPr>
              <a:t>Create and Manage</a:t>
            </a:r>
          </a:p>
          <a:p>
            <a:pPr algn="ctr" defTabSz="658978">
              <a:defRPr/>
            </a:pPr>
            <a:r>
              <a:rPr lang="en-US" sz="1730" dirty="0">
                <a:solidFill>
                  <a:schemeClr val="bg1"/>
                </a:solidFill>
                <a:latin typeface="Franklin Gothic Medium"/>
              </a:rPr>
              <a:t>Compute Resources</a:t>
            </a:r>
          </a:p>
          <a:p>
            <a:pPr algn="ctr" defTabSz="658978">
              <a:defRPr/>
            </a:pPr>
            <a:r>
              <a:rPr lang="en-US" sz="1730" dirty="0">
                <a:solidFill>
                  <a:schemeClr val="bg1"/>
                </a:solidFill>
                <a:latin typeface="Franklin Gothic Medium"/>
              </a:rPr>
              <a:t>(20-25%)</a:t>
            </a:r>
            <a:endParaRPr lang="en-US" sz="1730" kern="0" dirty="0">
              <a:solidFill>
                <a:schemeClr val="bg1"/>
              </a:solidFill>
              <a:latin typeface="Franklin Gothic Medium"/>
            </a:endParaRPr>
          </a:p>
        </p:txBody>
      </p:sp>
    </p:spTree>
    <p:extLst>
      <p:ext uri="{BB962C8B-B14F-4D97-AF65-F5344CB8AC3E}">
        <p14:creationId xmlns:p14="http://schemas.microsoft.com/office/powerpoint/2010/main" val="17050680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40A996-5120-4725-A552-8703308AF442}"/>
              </a:ext>
            </a:extLst>
          </p:cNvPr>
          <p:cNvSpPr>
            <a:spLocks noGrp="1"/>
          </p:cNvSpPr>
          <p:nvPr>
            <p:ph type="body" sz="quarter" idx="17"/>
          </p:nvPr>
        </p:nvSpPr>
        <p:spPr>
          <a:xfrm>
            <a:off x="5865812" y="2397965"/>
            <a:ext cx="2061240" cy="2062070"/>
          </a:xfrm>
        </p:spPr>
        <p:txBody>
          <a:bodyPr>
            <a:normAutofit/>
          </a:bodyPr>
          <a:lstStyle/>
          <a:p>
            <a:r>
              <a:rPr lang="en-GB" altLang="en-US" sz="2400" b="1" dirty="0">
                <a:solidFill>
                  <a:srgbClr val="FFFFFF"/>
                </a:solidFill>
                <a:ea typeface="Segoe UI" panose="020B0502040204020203" pitchFamily="34" charset="0"/>
              </a:rPr>
              <a:t>Manage Azure Identities</a:t>
            </a:r>
          </a:p>
        </p:txBody>
      </p:sp>
      <p:sp>
        <p:nvSpPr>
          <p:cNvPr id="3" name="Text Placeholder 2">
            <a:extLst>
              <a:ext uri="{FF2B5EF4-FFF2-40B4-BE49-F238E27FC236}">
                <a16:creationId xmlns:a16="http://schemas.microsoft.com/office/drawing/2014/main" id="{5EEF5932-6880-4CAC-AC6B-B4E900AD3772}"/>
              </a:ext>
            </a:extLst>
          </p:cNvPr>
          <p:cNvSpPr>
            <a:spLocks noGrp="1"/>
          </p:cNvSpPr>
          <p:nvPr>
            <p:ph type="body" sz="quarter" idx="18"/>
          </p:nvPr>
        </p:nvSpPr>
        <p:spPr>
          <a:xfrm>
            <a:off x="3499936" y="2397965"/>
            <a:ext cx="2365876" cy="2062070"/>
          </a:xfrm>
        </p:spPr>
        <p:txBody>
          <a:bodyPr>
            <a:normAutofit/>
          </a:bodyPr>
          <a:lstStyle/>
          <a:p>
            <a:r>
              <a:rPr lang="en-GB" altLang="en-US" sz="2400" b="1" dirty="0">
                <a:solidFill>
                  <a:srgbClr val="FFFFFF"/>
                </a:solidFill>
                <a:ea typeface="Segoe UI" panose="020B0502040204020203" pitchFamily="34" charset="0"/>
              </a:rPr>
              <a:t>Manage Azure Operations</a:t>
            </a:r>
          </a:p>
        </p:txBody>
      </p:sp>
      <p:sp>
        <p:nvSpPr>
          <p:cNvPr id="4" name="Text Placeholder 3">
            <a:extLst>
              <a:ext uri="{FF2B5EF4-FFF2-40B4-BE49-F238E27FC236}">
                <a16:creationId xmlns:a16="http://schemas.microsoft.com/office/drawing/2014/main" id="{2706E40E-3C31-4015-8111-4D0C8FB71E7B}"/>
              </a:ext>
            </a:extLst>
          </p:cNvPr>
          <p:cNvSpPr>
            <a:spLocks noGrp="1"/>
          </p:cNvSpPr>
          <p:nvPr>
            <p:ph type="body" sz="quarter" idx="19"/>
          </p:nvPr>
        </p:nvSpPr>
        <p:spPr>
          <a:xfrm>
            <a:off x="1370012" y="2397965"/>
            <a:ext cx="2129924" cy="2062070"/>
          </a:xfrm>
        </p:spPr>
        <p:txBody>
          <a:bodyPr>
            <a:normAutofit fontScale="92500"/>
          </a:bodyPr>
          <a:lstStyle/>
          <a:p>
            <a:r>
              <a:rPr lang="en-GB" sz="2300" b="1" dirty="0">
                <a:solidFill>
                  <a:srgbClr val="FFFFFF"/>
                </a:solidFill>
                <a:uFill>
                  <a:solidFill>
                    <a:srgbClr val="2E97D3"/>
                  </a:solidFill>
                </a:uFill>
                <a:latin typeface="Segoe UI" panose="020B0502040204020203" pitchFamily="34" charset="0"/>
                <a:ea typeface="Segoe UI" panose="020B0502040204020203" pitchFamily="34" charset="0"/>
              </a:rPr>
              <a:t>Manage Containers with Azure Container Services (ACS)</a:t>
            </a:r>
            <a:r>
              <a:rPr lang="en-GB" sz="2300" b="1" dirty="0">
                <a:solidFill>
                  <a:srgbClr val="FFFFFF"/>
                </a:solidFill>
                <a:latin typeface="Segoe UI" panose="020B0502040204020203" pitchFamily="34" charset="0"/>
                <a:ea typeface="Segoe UI" panose="020B0502040204020203" pitchFamily="34" charset="0"/>
              </a:rPr>
              <a:t> </a:t>
            </a:r>
            <a:endParaRPr lang="en-US" dirty="0"/>
          </a:p>
        </p:txBody>
      </p:sp>
      <p:sp>
        <p:nvSpPr>
          <p:cNvPr id="5" name="Title 4">
            <a:extLst>
              <a:ext uri="{FF2B5EF4-FFF2-40B4-BE49-F238E27FC236}">
                <a16:creationId xmlns:a16="http://schemas.microsoft.com/office/drawing/2014/main" id="{9E03DA52-FEC5-4EED-99B8-343DBBD8B5F8}"/>
              </a:ext>
            </a:extLst>
          </p:cNvPr>
          <p:cNvSpPr>
            <a:spLocks noGrp="1"/>
          </p:cNvSpPr>
          <p:nvPr>
            <p:ph type="title"/>
          </p:nvPr>
        </p:nvSpPr>
        <p:spPr>
          <a:xfrm>
            <a:off x="1438696" y="838200"/>
            <a:ext cx="11471250" cy="806897"/>
          </a:xfrm>
        </p:spPr>
        <p:txBody>
          <a:bodyPr/>
          <a:lstStyle/>
          <a:p>
            <a:r>
              <a:rPr lang="en-US" dirty="0"/>
              <a:t>October Refresh of the Objective Domains</a:t>
            </a:r>
          </a:p>
        </p:txBody>
      </p:sp>
      <p:sp>
        <p:nvSpPr>
          <p:cNvPr id="7" name="Text Placeholder 6">
            <a:extLst>
              <a:ext uri="{FF2B5EF4-FFF2-40B4-BE49-F238E27FC236}">
                <a16:creationId xmlns:a16="http://schemas.microsoft.com/office/drawing/2014/main" id="{509BD4BB-E557-4675-9C17-402CC8986E1C}"/>
              </a:ext>
            </a:extLst>
          </p:cNvPr>
          <p:cNvSpPr>
            <a:spLocks noGrp="1"/>
          </p:cNvSpPr>
          <p:nvPr>
            <p:ph type="body" sz="quarter" idx="20"/>
          </p:nvPr>
        </p:nvSpPr>
        <p:spPr>
          <a:xfrm>
            <a:off x="7927052" y="2397965"/>
            <a:ext cx="2129760" cy="2062070"/>
          </a:xfrm>
        </p:spPr>
        <p:txBody>
          <a:bodyPr>
            <a:normAutofit/>
          </a:bodyPr>
          <a:lstStyle/>
          <a:p>
            <a:pPr indent="896203" defTabSz="896203">
              <a:defRPr/>
            </a:pPr>
            <a:r>
              <a:rPr lang="en-GB" altLang="en-US" sz="2300" b="1" dirty="0">
                <a:solidFill>
                  <a:srgbClr val="FFFFFF"/>
                </a:solidFill>
                <a:ea typeface="Segoe UI" panose="020B0502040204020203" pitchFamily="34" charset="0"/>
              </a:rPr>
              <a:t> Azure Active Directory (Azure AD) </a:t>
            </a:r>
          </a:p>
          <a:p>
            <a:endParaRPr lang="en-US" dirty="0"/>
          </a:p>
        </p:txBody>
      </p:sp>
    </p:spTree>
    <p:extLst>
      <p:ext uri="{BB962C8B-B14F-4D97-AF65-F5344CB8AC3E}">
        <p14:creationId xmlns:p14="http://schemas.microsoft.com/office/powerpoint/2010/main" val="66231360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74612"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5012" y="3276600"/>
            <a:ext cx="6118835" cy="1524138"/>
          </a:xfrm>
        </p:spPr>
        <p:txBody>
          <a:bodyPr>
            <a:noAutofit/>
          </a:bodyPr>
          <a:lstStyle/>
          <a:p>
            <a:r>
              <a:rPr lang="en-US" sz="8000" dirty="0">
                <a:solidFill>
                  <a:srgbClr val="FFC000"/>
                </a:solidFill>
              </a:rPr>
              <a:t>Implement Azure App Service</a:t>
            </a:r>
          </a:p>
        </p:txBody>
      </p:sp>
    </p:spTree>
    <p:extLst>
      <p:ext uri="{BB962C8B-B14F-4D97-AF65-F5344CB8AC3E}">
        <p14:creationId xmlns:p14="http://schemas.microsoft.com/office/powerpoint/2010/main" val="196728732"/>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0012" y="-48012"/>
            <a:ext cx="9782801" cy="1239837"/>
          </a:xfrm>
        </p:spPr>
        <p:txBody>
          <a:bodyPr/>
          <a:lstStyle/>
          <a:p>
            <a:r>
              <a:rPr lang="en-US" dirty="0"/>
              <a:t>Implement Azure App Service</a:t>
            </a:r>
          </a:p>
        </p:txBody>
      </p:sp>
      <p:sp>
        <p:nvSpPr>
          <p:cNvPr id="3" name="Text Placeholder 1"/>
          <p:cNvSpPr txBox="1">
            <a:spLocks/>
          </p:cNvSpPr>
          <p:nvPr/>
        </p:nvSpPr>
        <p:spPr>
          <a:xfrm>
            <a:off x="5735936" y="1860665"/>
            <a:ext cx="2061240" cy="2061240"/>
          </a:xfrm>
          <a:prstGeom prst="rect">
            <a:avLst/>
          </a:prstGeom>
          <a:solidFill>
            <a:schemeClr val="accent4"/>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Monitor Analytics</a:t>
            </a:r>
          </a:p>
        </p:txBody>
      </p:sp>
      <p:sp>
        <p:nvSpPr>
          <p:cNvPr id="4" name="Text Placeholder 2"/>
          <p:cNvSpPr txBox="1">
            <a:spLocks/>
          </p:cNvSpPr>
          <p:nvPr/>
        </p:nvSpPr>
        <p:spPr>
          <a:xfrm>
            <a:off x="3674695" y="1860665"/>
            <a:ext cx="2061240" cy="2061240"/>
          </a:xfrm>
          <a:prstGeom prst="rect">
            <a:avLst/>
          </a:prstGeom>
          <a:solidFill>
            <a:schemeClr val="bg2">
              <a:lumMod val="50000"/>
            </a:schemeClr>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Configure Diagnostics</a:t>
            </a:r>
          </a:p>
        </p:txBody>
      </p:sp>
      <p:sp>
        <p:nvSpPr>
          <p:cNvPr id="5" name="Text Placeholder 3"/>
          <p:cNvSpPr txBox="1">
            <a:spLocks/>
          </p:cNvSpPr>
          <p:nvPr/>
        </p:nvSpPr>
        <p:spPr>
          <a:xfrm>
            <a:off x="1613455" y="1860665"/>
            <a:ext cx="2061240" cy="2061240"/>
          </a:xfrm>
          <a:prstGeom prst="rect">
            <a:avLst/>
          </a:prstGeom>
          <a:solidFill>
            <a:schemeClr val="tx2"/>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Deploy and Configure Web Apps</a:t>
            </a:r>
          </a:p>
        </p:txBody>
      </p:sp>
      <p:sp>
        <p:nvSpPr>
          <p:cNvPr id="6" name="Text Placeholder 5"/>
          <p:cNvSpPr txBox="1">
            <a:spLocks/>
          </p:cNvSpPr>
          <p:nvPr/>
        </p:nvSpPr>
        <p:spPr>
          <a:xfrm>
            <a:off x="1522412" y="1195635"/>
            <a:ext cx="11471250" cy="806572"/>
          </a:xfrm>
          <a:prstGeom prst="rect">
            <a:avLst/>
          </a:prstGeom>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44" dirty="0"/>
              <a:t>Be sure to understand how to…</a:t>
            </a:r>
          </a:p>
        </p:txBody>
      </p:sp>
      <p:sp>
        <p:nvSpPr>
          <p:cNvPr id="7" name="Text Placeholder 6"/>
          <p:cNvSpPr txBox="1">
            <a:spLocks/>
          </p:cNvSpPr>
          <p:nvPr/>
        </p:nvSpPr>
        <p:spPr>
          <a:xfrm>
            <a:off x="7797176" y="1860665"/>
            <a:ext cx="2061240" cy="2061240"/>
          </a:xfrm>
          <a:prstGeom prst="rect">
            <a:avLst/>
          </a:prstGeom>
          <a:solidFill>
            <a:schemeClr val="accent5"/>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Configure Web Apps for scale and resilience</a:t>
            </a:r>
          </a:p>
        </p:txBody>
      </p:sp>
      <p:sp>
        <p:nvSpPr>
          <p:cNvPr id="9" name="TextBox 8"/>
          <p:cNvSpPr txBox="1"/>
          <p:nvPr/>
        </p:nvSpPr>
        <p:spPr>
          <a:xfrm>
            <a:off x="1217612" y="4207619"/>
            <a:ext cx="11471250" cy="677381"/>
          </a:xfrm>
          <a:prstGeom prst="rect">
            <a:avLst/>
          </a:prstGeom>
          <a:noFill/>
        </p:spPr>
        <p:txBody>
          <a:bodyPr wrap="square" lIns="179238" tIns="143391" rIns="179238" bIns="143391" rtlCol="0">
            <a:spAutoFit/>
          </a:bodyPr>
          <a:lstStyle/>
          <a:p>
            <a:pPr defTabSz="896203">
              <a:lnSpc>
                <a:spcPct val="90000"/>
              </a:lnSpc>
              <a:spcAft>
                <a:spcPts val="588"/>
              </a:spcAft>
              <a:defRPr/>
            </a:pPr>
            <a:r>
              <a:rPr lang="en-US" sz="2800" kern="0" dirty="0">
                <a:gradFill>
                  <a:gsLst>
                    <a:gs pos="2917">
                      <a:schemeClr val="tx1"/>
                    </a:gs>
                    <a:gs pos="30000">
                      <a:schemeClr val="tx1"/>
                    </a:gs>
                  </a:gsLst>
                  <a:lin ang="5400000" scaled="0"/>
                </a:gradFill>
                <a:hlinkClick r:id="rId2"/>
              </a:rPr>
              <a:t>https://docs.microsoft.com/en-us/azure/api-management/</a:t>
            </a:r>
            <a:endParaRPr lang="en-US" sz="2800" kern="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6617213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0"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ED17E02-36A6-433D-9F57-CF0B075DB267}"/>
              </a:ext>
            </a:extLst>
          </p:cNvPr>
          <p:cNvSpPr/>
          <p:nvPr/>
        </p:nvSpPr>
        <p:spPr>
          <a:xfrm>
            <a:off x="760412" y="1028409"/>
            <a:ext cx="4427430" cy="4524315"/>
          </a:xfrm>
          <a:prstGeom prst="rect">
            <a:avLst/>
          </a:prstGeom>
          <a:noFill/>
        </p:spPr>
        <p:txBody>
          <a:bodyPr wrap="none" lIns="91440" tIns="45720" rIns="91440" bIns="45720">
            <a:spAutoFit/>
          </a:bodyPr>
          <a:lstStyle/>
          <a:p>
            <a:pPr algn="ctr"/>
            <a:r>
              <a:rPr lang="en-US" sz="9600" b="1" dirty="0">
                <a:ln w="12700">
                  <a:solidFill>
                    <a:schemeClr val="accent1"/>
                  </a:solidFill>
                  <a:prstDash val="solid"/>
                </a:ln>
                <a:solidFill>
                  <a:srgbClr val="FFC000"/>
                </a:solidFill>
                <a:effectLst>
                  <a:outerShdw dist="38100" dir="2640000" algn="bl" rotWithShape="0">
                    <a:schemeClr val="accent1"/>
                  </a:outerShdw>
                </a:effectLst>
              </a:rPr>
              <a:t>Deploy </a:t>
            </a:r>
          </a:p>
          <a:p>
            <a:pPr algn="ctr"/>
            <a:r>
              <a:rPr lang="en-US" sz="9600" b="1" dirty="0">
                <a:ln w="12700">
                  <a:solidFill>
                    <a:schemeClr val="accent1"/>
                  </a:solidFill>
                  <a:prstDash val="solid"/>
                </a:ln>
                <a:solidFill>
                  <a:srgbClr val="FFC000"/>
                </a:solidFill>
                <a:effectLst>
                  <a:outerShdw dist="38100" dir="2640000" algn="bl" rotWithShape="0">
                    <a:schemeClr val="accent1"/>
                  </a:outerShdw>
                </a:effectLst>
              </a:rPr>
              <a:t>Web </a:t>
            </a:r>
          </a:p>
          <a:p>
            <a:pPr algn="ctr"/>
            <a:r>
              <a:rPr lang="en-US" sz="9600" b="1" cap="none" spc="0" dirty="0">
                <a:ln w="12700">
                  <a:solidFill>
                    <a:schemeClr val="accent1"/>
                  </a:solidFill>
                  <a:prstDash val="solid"/>
                </a:ln>
                <a:solidFill>
                  <a:srgbClr val="FFC000"/>
                </a:solidFill>
                <a:effectLst>
                  <a:outerShdw dist="38100" dir="2640000" algn="bl" rotWithShape="0">
                    <a:schemeClr val="accent1"/>
                  </a:outerShdw>
                </a:effectLst>
              </a:rPr>
              <a:t>Apps</a:t>
            </a:r>
          </a:p>
        </p:txBody>
      </p:sp>
      <p:sp>
        <p:nvSpPr>
          <p:cNvPr id="7" name="Content Placeholder 2">
            <a:extLst>
              <a:ext uri="{FF2B5EF4-FFF2-40B4-BE49-F238E27FC236}">
                <a16:creationId xmlns:a16="http://schemas.microsoft.com/office/drawing/2014/main" id="{6BE58678-37C5-40FA-9C72-54CE43E5D691}"/>
              </a:ext>
            </a:extLst>
          </p:cNvPr>
          <p:cNvSpPr txBox="1">
            <a:spLocks/>
          </p:cNvSpPr>
          <p:nvPr/>
        </p:nvSpPr>
        <p:spPr>
          <a:xfrm>
            <a:off x="5942012" y="1028409"/>
            <a:ext cx="6311198" cy="4678204"/>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a:solidFill>
                  <a:schemeClr val="tx2">
                    <a:lumMod val="90000"/>
                    <a:lumOff val="10000"/>
                  </a:schemeClr>
                </a:solidFill>
              </a:rPr>
              <a:t>Define Deployment Slots</a:t>
            </a:r>
          </a:p>
          <a:p>
            <a:pPr marL="241300" lvl="1" indent="0">
              <a:buFont typeface="Euphemia" pitchFamily="34" charset="0"/>
              <a:buNone/>
            </a:pPr>
            <a:r>
              <a:rPr lang="en-US" sz="2000"/>
              <a:t>Can Clone or not</a:t>
            </a:r>
          </a:p>
          <a:p>
            <a:pPr marL="241300" lvl="1" indent="0">
              <a:buFont typeface="Euphemia" pitchFamily="34" charset="0"/>
              <a:buNone/>
            </a:pPr>
            <a:r>
              <a:rPr lang="en-US" sz="2000"/>
              <a:t>A Hostname and Live App per Slot</a:t>
            </a:r>
          </a:p>
          <a:p>
            <a:pPr marL="241300" lvl="1" indent="0">
              <a:buFont typeface="Euphemia" pitchFamily="34" charset="0"/>
              <a:buNone/>
            </a:pPr>
            <a:r>
              <a:rPr lang="en-US" sz="2000"/>
              <a:t>Know things that are </a:t>
            </a:r>
            <a:r>
              <a:rPr lang="en-US" sz="2000">
                <a:hlinkClick r:id="rId2"/>
              </a:rPr>
              <a:t>swapped and not</a:t>
            </a:r>
            <a:r>
              <a:rPr lang="en-US" sz="2000"/>
              <a:t>!</a:t>
            </a:r>
          </a:p>
          <a:p>
            <a:pPr marL="241300" lvl="1" indent="0">
              <a:buFont typeface="Euphemia" pitchFamily="34" charset="0"/>
              <a:buNone/>
            </a:pPr>
            <a:r>
              <a:rPr lang="en-US" sz="2000"/>
              <a:t>Know </a:t>
            </a:r>
            <a:r>
              <a:rPr lang="en-US" sz="2000" b="1">
                <a:hlinkClick r:id="rId3"/>
              </a:rPr>
              <a:t>Swap with preview</a:t>
            </a:r>
            <a:r>
              <a:rPr lang="en-US" sz="2000"/>
              <a:t> (multi-phase swap)</a:t>
            </a:r>
          </a:p>
          <a:p>
            <a:pPr marL="241300" lvl="1" indent="0">
              <a:buFont typeface="Euphemia" pitchFamily="34" charset="0"/>
              <a:buNone/>
            </a:pPr>
            <a:r>
              <a:rPr lang="en-US" sz="2000"/>
              <a:t>&amp; </a:t>
            </a:r>
            <a:r>
              <a:rPr lang="en-US" sz="2000" b="1">
                <a:hlinkClick r:id="rId4"/>
              </a:rPr>
              <a:t>Auto Swap</a:t>
            </a:r>
            <a:endParaRPr lang="en-US" sz="2000" b="1"/>
          </a:p>
          <a:p>
            <a:pPr marL="241300" lvl="1" indent="0">
              <a:buFont typeface="Euphemia" pitchFamily="34" charset="0"/>
              <a:buNone/>
            </a:pPr>
            <a:r>
              <a:rPr lang="en-US" sz="2000"/>
              <a:t>See </a:t>
            </a:r>
            <a:r>
              <a:rPr lang="en-US" sz="1600">
                <a:hlinkClick r:id="rId5"/>
              </a:rPr>
              <a:t>Setting Up Staging Environments in Azure App Service</a:t>
            </a:r>
            <a:endParaRPr lang="en-US" sz="1600"/>
          </a:p>
          <a:p>
            <a:pPr marL="241300" lvl="1" indent="0">
              <a:buFont typeface="Euphemia" pitchFamily="34" charset="0"/>
              <a:buNone/>
            </a:pPr>
            <a:endParaRPr lang="en-US" sz="2000"/>
          </a:p>
          <a:p>
            <a:pPr marL="0" indent="0">
              <a:buFont typeface="Euphemia" pitchFamily="34" charset="0"/>
              <a:buNone/>
            </a:pPr>
            <a:r>
              <a:rPr lang="en-US">
                <a:solidFill>
                  <a:schemeClr val="tx2">
                    <a:lumMod val="90000"/>
                    <a:lumOff val="10000"/>
                  </a:schemeClr>
                </a:solidFill>
                <a:hlinkClick r:id="rId6"/>
              </a:rPr>
              <a:t>Rollback</a:t>
            </a:r>
            <a:r>
              <a:rPr lang="en-US">
                <a:solidFill>
                  <a:schemeClr val="tx2">
                    <a:lumMod val="90000"/>
                    <a:lumOff val="10000"/>
                  </a:schemeClr>
                </a:solidFill>
              </a:rPr>
              <a:t> Deployments</a:t>
            </a:r>
          </a:p>
          <a:p>
            <a:pPr marL="241300" lvl="1" indent="0">
              <a:buFont typeface="Euphemia" pitchFamily="34" charset="0"/>
              <a:buNone/>
            </a:pPr>
            <a:r>
              <a:rPr lang="en-US" sz="2000">
                <a:cs typeface="Consolas" panose="020B0609020204030204" pitchFamily="49" charset="0"/>
              </a:rPr>
              <a:t>When issues or errors in swapping</a:t>
            </a:r>
          </a:p>
          <a:p>
            <a:pPr marL="241300" lvl="1" indent="0">
              <a:buFont typeface="Euphemia" pitchFamily="34" charset="0"/>
              <a:buNone/>
            </a:pPr>
            <a:r>
              <a:rPr lang="en-US" sz="2000">
                <a:cs typeface="Consolas" panose="020B0609020204030204" pitchFamily="49" charset="0"/>
              </a:rPr>
              <a:t>Can Warm-up, Delete</a:t>
            </a:r>
          </a:p>
          <a:p>
            <a:pPr marL="241300" lvl="1" indent="0">
              <a:buFont typeface="Euphemia" pitchFamily="34" charset="0"/>
              <a:buNone/>
            </a:pPr>
            <a:r>
              <a:rPr lang="en-US" sz="2000">
                <a:cs typeface="Consolas" panose="020B0609020204030204" pitchFamily="49" charset="0"/>
              </a:rPr>
              <a:t>See </a:t>
            </a:r>
            <a:r>
              <a:rPr lang="en-US" sz="2000">
                <a:cs typeface="Consolas" panose="020B0609020204030204" pitchFamily="49" charset="0"/>
                <a:hlinkClick r:id="rId7"/>
              </a:rPr>
              <a:t>PowerShell</a:t>
            </a:r>
            <a:r>
              <a:rPr lang="en-US" sz="2000">
                <a:cs typeface="Consolas" panose="020B0609020204030204" pitchFamily="49" charset="0"/>
              </a:rPr>
              <a:t> and </a:t>
            </a:r>
            <a:r>
              <a:rPr lang="en-US" sz="2000">
                <a:cs typeface="Consolas" panose="020B0609020204030204" pitchFamily="49" charset="0"/>
                <a:hlinkClick r:id="rId8"/>
              </a:rPr>
              <a:t>CLI</a:t>
            </a:r>
            <a:r>
              <a:rPr lang="en-US" sz="2000">
                <a:cs typeface="Consolas" panose="020B0609020204030204" pitchFamily="49" charset="0"/>
              </a:rPr>
              <a:t> Examples </a:t>
            </a:r>
            <a:endParaRPr lang="en-US" sz="2000" dirty="0">
              <a:cs typeface="Consolas" panose="020B0609020204030204" pitchFamily="49" charset="0"/>
            </a:endParaRPr>
          </a:p>
        </p:txBody>
      </p:sp>
    </p:spTree>
    <p:extLst>
      <p:ext uri="{BB962C8B-B14F-4D97-AF65-F5344CB8AC3E}">
        <p14:creationId xmlns:p14="http://schemas.microsoft.com/office/powerpoint/2010/main" val="2588302254"/>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Exam Prep 70-533: Implementing Microsoft Azure Infrastructure Solutions</a:t>
            </a:r>
          </a:p>
        </p:txBody>
      </p:sp>
      <p:sp>
        <p:nvSpPr>
          <p:cNvPr id="3" name="Subtitle 2"/>
          <p:cNvSpPr>
            <a:spLocks noGrp="1"/>
          </p:cNvSpPr>
          <p:nvPr>
            <p:ph type="subTitle" idx="1"/>
          </p:nvPr>
        </p:nvSpPr>
        <p:spPr/>
        <p:txBody>
          <a:bodyPr/>
          <a:lstStyle/>
          <a:p>
            <a:r>
              <a:rPr lang="en-US"/>
              <a:t>February 26 – 28, 2018</a:t>
            </a:r>
          </a:p>
          <a:p>
            <a:r>
              <a:rPr lang="en-US"/>
              <a:t>Bellevue, WA</a:t>
            </a:r>
            <a:endParaRPr lang="en-US" dirty="0"/>
          </a:p>
        </p:txBody>
      </p:sp>
      <p:sp>
        <p:nvSpPr>
          <p:cNvPr id="8" name="Footer Placeholder 7">
            <a:extLst>
              <a:ext uri="{FF2B5EF4-FFF2-40B4-BE49-F238E27FC236}">
                <a16:creationId xmlns:a16="http://schemas.microsoft.com/office/drawing/2014/main" id="{85AED1E1-D3D9-4C6F-B7B1-40C25DD8FA13}"/>
              </a:ext>
            </a:extLst>
          </p:cNvPr>
          <p:cNvSpPr>
            <a:spLocks noGrp="1"/>
          </p:cNvSpPr>
          <p:nvPr>
            <p:ph type="ftr" sz="quarter" idx="11"/>
          </p:nvPr>
        </p:nvSpPr>
        <p:spPr>
          <a:xfrm>
            <a:off x="1857499" y="6443117"/>
            <a:ext cx="9365296" cy="365030"/>
          </a:xfrm>
        </p:spPr>
        <p:txBody>
          <a:bodyPr/>
          <a:lstStyle/>
          <a:p>
            <a:pPr defTabSz="914126"/>
            <a:r>
              <a:rPr lang="en-US" dirty="0">
                <a:solidFill>
                  <a:srgbClr val="17406D">
                    <a:lumMod val="20000"/>
                    <a:lumOff val="80000"/>
                  </a:srgbClr>
                </a:solidFill>
                <a:latin typeface="Euphemia"/>
              </a:rPr>
              <a:t>John Deardurff| @John_Deardurff | www.thatawesometrainer.com</a:t>
            </a:r>
          </a:p>
        </p:txBody>
      </p:sp>
    </p:spTree>
    <p:extLst>
      <p:ext uri="{BB962C8B-B14F-4D97-AF65-F5344CB8AC3E}">
        <p14:creationId xmlns:p14="http://schemas.microsoft.com/office/powerpoint/2010/main" val="136463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EF96-D06B-4056-848C-0E757D822393}"/>
              </a:ext>
            </a:extLst>
          </p:cNvPr>
          <p:cNvSpPr>
            <a:spLocks noGrp="1"/>
          </p:cNvSpPr>
          <p:nvPr>
            <p:ph type="title"/>
          </p:nvPr>
        </p:nvSpPr>
        <p:spPr>
          <a:xfrm>
            <a:off x="1446212" y="7411"/>
            <a:ext cx="11471250" cy="896191"/>
          </a:xfrm>
        </p:spPr>
        <p:txBody>
          <a:bodyPr/>
          <a:lstStyle/>
          <a:p>
            <a:r>
              <a:rPr lang="en-US" dirty="0"/>
              <a:t>Web Apps Overview</a:t>
            </a:r>
          </a:p>
        </p:txBody>
      </p:sp>
      <p:sp>
        <p:nvSpPr>
          <p:cNvPr id="5" name="TextBox 4">
            <a:extLst>
              <a:ext uri="{FF2B5EF4-FFF2-40B4-BE49-F238E27FC236}">
                <a16:creationId xmlns:a16="http://schemas.microsoft.com/office/drawing/2014/main" id="{5AB15874-2BD0-4EBB-8243-240D0E72E34B}"/>
              </a:ext>
            </a:extLst>
          </p:cNvPr>
          <p:cNvSpPr txBox="1"/>
          <p:nvPr/>
        </p:nvSpPr>
        <p:spPr>
          <a:xfrm>
            <a:off x="7681367" y="2532809"/>
            <a:ext cx="4182226" cy="573130"/>
          </a:xfrm>
          <a:prstGeom prst="rect">
            <a:avLst/>
          </a:prstGeom>
          <a:noFill/>
        </p:spPr>
        <p:txBody>
          <a:bodyPr wrap="square" rtlCol="0">
            <a:spAutoFit/>
          </a:bodyPr>
          <a:lstStyle/>
          <a:p>
            <a:r>
              <a:rPr lang="en-US" sz="3136" dirty="0">
                <a:solidFill>
                  <a:schemeClr val="bg1"/>
                </a:solidFill>
              </a:rPr>
              <a:t>)</a:t>
            </a:r>
          </a:p>
        </p:txBody>
      </p:sp>
      <p:pic>
        <p:nvPicPr>
          <p:cNvPr id="8" name="Picture 7">
            <a:extLst>
              <a:ext uri="{FF2B5EF4-FFF2-40B4-BE49-F238E27FC236}">
                <a16:creationId xmlns:a16="http://schemas.microsoft.com/office/drawing/2014/main" id="{36605ABA-BD41-46C1-A9E4-5A3583D622C6}"/>
              </a:ext>
            </a:extLst>
          </p:cNvPr>
          <p:cNvPicPr>
            <a:picLocks noChangeAspect="1"/>
          </p:cNvPicPr>
          <p:nvPr/>
        </p:nvPicPr>
        <p:blipFill>
          <a:blip r:embed="rId2"/>
          <a:stretch>
            <a:fillRect/>
          </a:stretch>
        </p:blipFill>
        <p:spPr>
          <a:xfrm>
            <a:off x="1751012" y="1030374"/>
            <a:ext cx="8077200" cy="4616652"/>
          </a:xfrm>
          <a:prstGeom prst="rect">
            <a:avLst/>
          </a:prstGeom>
        </p:spPr>
      </p:pic>
      <p:sp>
        <p:nvSpPr>
          <p:cNvPr id="7" name="TextBox 6">
            <a:extLst>
              <a:ext uri="{FF2B5EF4-FFF2-40B4-BE49-F238E27FC236}">
                <a16:creationId xmlns:a16="http://schemas.microsoft.com/office/drawing/2014/main" id="{4CA34D1A-C8AC-47A5-AAF4-8DAB17EA99C9}"/>
              </a:ext>
            </a:extLst>
          </p:cNvPr>
          <p:cNvSpPr txBox="1"/>
          <p:nvPr/>
        </p:nvSpPr>
        <p:spPr>
          <a:xfrm>
            <a:off x="6475412" y="3105939"/>
            <a:ext cx="5520444" cy="615377"/>
          </a:xfrm>
          <a:prstGeom prst="rect">
            <a:avLst/>
          </a:prstGeom>
          <a:noFill/>
        </p:spPr>
        <p:txBody>
          <a:bodyPr wrap="squar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hlinkClick r:id="rId3"/>
              </a:rPr>
              <a:t>http://aka.ms/Azure/AppService</a:t>
            </a:r>
            <a:endParaRPr lang="en-US" sz="2352"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41733899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1EF96-D06B-4056-848C-0E757D822393}"/>
              </a:ext>
            </a:extLst>
          </p:cNvPr>
          <p:cNvSpPr>
            <a:spLocks noGrp="1"/>
          </p:cNvSpPr>
          <p:nvPr>
            <p:ph type="title"/>
          </p:nvPr>
        </p:nvSpPr>
        <p:spPr>
          <a:xfrm>
            <a:off x="1598612" y="78563"/>
            <a:ext cx="9782801" cy="1239837"/>
          </a:xfrm>
        </p:spPr>
        <p:txBody>
          <a:bodyPr/>
          <a:lstStyle/>
          <a:p>
            <a:r>
              <a:rPr lang="en-US" dirty="0"/>
              <a:t>Azure Web Sites Endpoint Monitoring </a:t>
            </a:r>
          </a:p>
        </p:txBody>
      </p:sp>
      <p:pic>
        <p:nvPicPr>
          <p:cNvPr id="3" name="Picture 2">
            <a:extLst>
              <a:ext uri="{FF2B5EF4-FFF2-40B4-BE49-F238E27FC236}">
                <a16:creationId xmlns:a16="http://schemas.microsoft.com/office/drawing/2014/main" id="{B1FBC9FE-6EBE-478E-A664-7F0ABC2A592C}"/>
              </a:ext>
            </a:extLst>
          </p:cNvPr>
          <p:cNvPicPr>
            <a:picLocks noChangeAspect="1"/>
          </p:cNvPicPr>
          <p:nvPr/>
        </p:nvPicPr>
        <p:blipFill>
          <a:blip r:embed="rId2"/>
          <a:stretch>
            <a:fillRect/>
          </a:stretch>
        </p:blipFill>
        <p:spPr>
          <a:xfrm>
            <a:off x="1827791" y="1685013"/>
            <a:ext cx="5402304" cy="3072045"/>
          </a:xfrm>
          <a:prstGeom prst="rect">
            <a:avLst/>
          </a:prstGeom>
        </p:spPr>
      </p:pic>
      <p:sp>
        <p:nvSpPr>
          <p:cNvPr id="5" name="TextBox 4">
            <a:extLst>
              <a:ext uri="{FF2B5EF4-FFF2-40B4-BE49-F238E27FC236}">
                <a16:creationId xmlns:a16="http://schemas.microsoft.com/office/drawing/2014/main" id="{5AB15874-2BD0-4EBB-8243-240D0E72E34B}"/>
              </a:ext>
            </a:extLst>
          </p:cNvPr>
          <p:cNvSpPr txBox="1"/>
          <p:nvPr/>
        </p:nvSpPr>
        <p:spPr>
          <a:xfrm>
            <a:off x="8075612" y="1789874"/>
            <a:ext cx="4182226" cy="2862322"/>
          </a:xfrm>
          <a:prstGeom prst="rect">
            <a:avLst/>
          </a:prstGeom>
          <a:noFill/>
        </p:spPr>
        <p:txBody>
          <a:bodyPr wrap="square" rtlCol="0">
            <a:spAutoFit/>
          </a:bodyPr>
          <a:lstStyle/>
          <a:p>
            <a:r>
              <a:rPr lang="en-US" sz="6000" dirty="0">
                <a:solidFill>
                  <a:schemeClr val="tx2">
                    <a:lumMod val="60000"/>
                    <a:lumOff val="40000"/>
                  </a:schemeClr>
                </a:solidFill>
              </a:rPr>
              <a:t>Azure Friday Video</a:t>
            </a:r>
            <a:r>
              <a:rPr lang="en-US" sz="3136" dirty="0">
                <a:solidFill>
                  <a:schemeClr val="bg1"/>
                </a:solidFill>
              </a:rPr>
              <a:t>)</a:t>
            </a:r>
          </a:p>
        </p:txBody>
      </p:sp>
      <p:sp>
        <p:nvSpPr>
          <p:cNvPr id="6" name="TextBox 5">
            <a:extLst>
              <a:ext uri="{FF2B5EF4-FFF2-40B4-BE49-F238E27FC236}">
                <a16:creationId xmlns:a16="http://schemas.microsoft.com/office/drawing/2014/main" id="{E26DC0D5-FBCC-4958-B286-4817551267A4}"/>
              </a:ext>
            </a:extLst>
          </p:cNvPr>
          <p:cNvSpPr txBox="1"/>
          <p:nvPr/>
        </p:nvSpPr>
        <p:spPr>
          <a:xfrm>
            <a:off x="1522412" y="5096776"/>
            <a:ext cx="11053027" cy="615361"/>
          </a:xfrm>
          <a:prstGeom prst="rect">
            <a:avLst/>
          </a:prstGeom>
          <a:noFill/>
        </p:spPr>
        <p:txBody>
          <a:bodyPr wrap="squar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hlinkClick r:id="rId3"/>
              </a:rPr>
              <a:t>https://azure.microsoft.com/en-us/resources/videos/azure-friday/</a:t>
            </a:r>
            <a:endParaRPr lang="en-US" sz="2352"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576647994"/>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2E11-AEF2-49AF-9296-0F08AD7A34E8}"/>
              </a:ext>
            </a:extLst>
          </p:cNvPr>
          <p:cNvSpPr>
            <a:spLocks noGrp="1"/>
          </p:cNvSpPr>
          <p:nvPr>
            <p:ph type="title"/>
          </p:nvPr>
        </p:nvSpPr>
        <p:spPr>
          <a:xfrm>
            <a:off x="1522412" y="-20391"/>
            <a:ext cx="9782801" cy="1239837"/>
          </a:xfrm>
        </p:spPr>
        <p:txBody>
          <a:bodyPr/>
          <a:lstStyle/>
          <a:p>
            <a:r>
              <a:rPr lang="en-US" dirty="0" err="1"/>
              <a:t>AzureRM</a:t>
            </a:r>
            <a:r>
              <a:rPr lang="en-US" dirty="0"/>
              <a:t> </a:t>
            </a:r>
            <a:r>
              <a:rPr lang="en-US" dirty="0" err="1"/>
              <a:t>Powershell</a:t>
            </a:r>
            <a:r>
              <a:rPr lang="en-US" dirty="0"/>
              <a:t> Cmdlets</a:t>
            </a:r>
          </a:p>
        </p:txBody>
      </p:sp>
      <p:pic>
        <p:nvPicPr>
          <p:cNvPr id="4" name="Picture 3">
            <a:extLst>
              <a:ext uri="{FF2B5EF4-FFF2-40B4-BE49-F238E27FC236}">
                <a16:creationId xmlns:a16="http://schemas.microsoft.com/office/drawing/2014/main" id="{0C8C2267-ADD4-4F29-8B15-0EBB94E39FD2}"/>
              </a:ext>
            </a:extLst>
          </p:cNvPr>
          <p:cNvPicPr>
            <a:picLocks noChangeAspect="1"/>
          </p:cNvPicPr>
          <p:nvPr/>
        </p:nvPicPr>
        <p:blipFill>
          <a:blip r:embed="rId2"/>
          <a:stretch>
            <a:fillRect/>
          </a:stretch>
        </p:blipFill>
        <p:spPr>
          <a:xfrm>
            <a:off x="1777825" y="1230876"/>
            <a:ext cx="8632552" cy="4929053"/>
          </a:xfrm>
          <a:prstGeom prst="rect">
            <a:avLst/>
          </a:prstGeom>
        </p:spPr>
      </p:pic>
      <p:sp>
        <p:nvSpPr>
          <p:cNvPr id="5" name="TextBox 4">
            <a:extLst>
              <a:ext uri="{FF2B5EF4-FFF2-40B4-BE49-F238E27FC236}">
                <a16:creationId xmlns:a16="http://schemas.microsoft.com/office/drawing/2014/main" id="{DE0A2D48-04BF-44BE-812B-0438984D0149}"/>
              </a:ext>
            </a:extLst>
          </p:cNvPr>
          <p:cNvSpPr txBox="1"/>
          <p:nvPr/>
        </p:nvSpPr>
        <p:spPr>
          <a:xfrm>
            <a:off x="1293812" y="6223589"/>
            <a:ext cx="3958179" cy="615361"/>
          </a:xfrm>
          <a:prstGeom prst="rect">
            <a:avLst/>
          </a:prstGeom>
          <a:noFill/>
        </p:spPr>
        <p:txBody>
          <a:bodyPr wrap="square" lIns="179238" tIns="143391" rIns="179238" bIns="143391" rtlCol="0">
            <a:spAutoFit/>
          </a:bodyPr>
          <a:lstStyle/>
          <a:p>
            <a:pPr>
              <a:lnSpc>
                <a:spcPct val="90000"/>
              </a:lnSpc>
              <a:spcAft>
                <a:spcPts val="588"/>
              </a:spcAft>
            </a:pPr>
            <a:r>
              <a:rPr lang="en-US" sz="2352" dirty="0">
                <a:gradFill>
                  <a:gsLst>
                    <a:gs pos="2917">
                      <a:schemeClr val="tx1"/>
                    </a:gs>
                    <a:gs pos="30000">
                      <a:schemeClr val="tx1"/>
                    </a:gs>
                  </a:gsLst>
                  <a:lin ang="5400000" scaled="0"/>
                </a:gradFill>
                <a:hlinkClick r:id="rId3"/>
              </a:rPr>
              <a:t>http://bit.ly/AzureRM-PS</a:t>
            </a:r>
            <a:endParaRPr lang="en-US" sz="2352"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871337661"/>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113506"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275012" y="3962400"/>
            <a:ext cx="6118835" cy="1524138"/>
          </a:xfrm>
        </p:spPr>
        <p:txBody>
          <a:bodyPr>
            <a:noAutofit/>
          </a:bodyPr>
          <a:lstStyle/>
          <a:p>
            <a:r>
              <a:rPr lang="en-US" sz="8000" dirty="0">
                <a:solidFill>
                  <a:srgbClr val="FFC000"/>
                </a:solidFill>
              </a:rPr>
              <a:t>Create and Manage Compute Resources</a:t>
            </a:r>
          </a:p>
        </p:txBody>
      </p:sp>
    </p:spTree>
    <p:extLst>
      <p:ext uri="{BB962C8B-B14F-4D97-AF65-F5344CB8AC3E}">
        <p14:creationId xmlns:p14="http://schemas.microsoft.com/office/powerpoint/2010/main" val="4116627913"/>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5553332" y="2062299"/>
            <a:ext cx="2061240" cy="2061240"/>
          </a:xfrm>
        </p:spPr>
        <p:txBody>
          <a:bodyPr>
            <a:normAutofit/>
          </a:bodyPr>
          <a:lstStyle/>
          <a:p>
            <a:r>
              <a:rPr lang="en-US" sz="2000" dirty="0"/>
              <a:t>Configure ARM VM Networking</a:t>
            </a:r>
          </a:p>
        </p:txBody>
      </p:sp>
      <p:sp>
        <p:nvSpPr>
          <p:cNvPr id="3" name="Text Placeholder 2"/>
          <p:cNvSpPr>
            <a:spLocks noGrp="1"/>
          </p:cNvSpPr>
          <p:nvPr>
            <p:ph type="body" sz="quarter" idx="18"/>
          </p:nvPr>
        </p:nvSpPr>
        <p:spPr>
          <a:xfrm>
            <a:off x="3492092" y="2062299"/>
            <a:ext cx="2061240" cy="2061240"/>
          </a:xfrm>
        </p:spPr>
        <p:txBody>
          <a:bodyPr>
            <a:normAutofit/>
          </a:bodyPr>
          <a:lstStyle/>
          <a:p>
            <a:r>
              <a:rPr lang="en-US" sz="2000" dirty="0"/>
              <a:t>Automate and Manage using PowerShell DSC </a:t>
            </a:r>
          </a:p>
        </p:txBody>
      </p:sp>
      <p:sp>
        <p:nvSpPr>
          <p:cNvPr id="4" name="Text Placeholder 3"/>
          <p:cNvSpPr>
            <a:spLocks noGrp="1"/>
          </p:cNvSpPr>
          <p:nvPr>
            <p:ph type="body" sz="quarter" idx="19"/>
          </p:nvPr>
        </p:nvSpPr>
        <p:spPr>
          <a:xfrm>
            <a:off x="1430851" y="2062299"/>
            <a:ext cx="2061240" cy="2061240"/>
          </a:xfrm>
        </p:spPr>
        <p:txBody>
          <a:bodyPr>
            <a:normAutofit/>
          </a:bodyPr>
          <a:lstStyle/>
          <a:p>
            <a:r>
              <a:rPr lang="en-US" sz="2000" dirty="0"/>
              <a:t>Deploy VM Workloads</a:t>
            </a:r>
          </a:p>
        </p:txBody>
      </p:sp>
      <p:sp>
        <p:nvSpPr>
          <p:cNvPr id="5" name="Title 4"/>
          <p:cNvSpPr>
            <a:spLocks noGrp="1"/>
          </p:cNvSpPr>
          <p:nvPr>
            <p:ph type="title"/>
          </p:nvPr>
        </p:nvSpPr>
        <p:spPr>
          <a:xfrm>
            <a:off x="1293812" y="502141"/>
            <a:ext cx="11471250" cy="806897"/>
          </a:xfrm>
        </p:spPr>
        <p:txBody>
          <a:bodyPr/>
          <a:lstStyle/>
          <a:p>
            <a:r>
              <a:rPr lang="en-US" dirty="0"/>
              <a:t>Create and Manage Compute Resources</a:t>
            </a:r>
          </a:p>
        </p:txBody>
      </p:sp>
      <p:sp>
        <p:nvSpPr>
          <p:cNvPr id="6" name="Text Placeholder 5"/>
          <p:cNvSpPr>
            <a:spLocks noGrp="1"/>
          </p:cNvSpPr>
          <p:nvPr>
            <p:ph type="body" sz="quarter" idx="10"/>
          </p:nvPr>
        </p:nvSpPr>
        <p:spPr>
          <a:xfrm>
            <a:off x="1627020" y="1350628"/>
            <a:ext cx="11471250" cy="806897"/>
          </a:xfrm>
        </p:spPr>
        <p:txBody>
          <a:bodyPr/>
          <a:lstStyle/>
          <a:p>
            <a:r>
              <a:rPr lang="en-US" dirty="0"/>
              <a:t>Be sure to understand how to…</a:t>
            </a:r>
          </a:p>
        </p:txBody>
      </p:sp>
      <p:sp>
        <p:nvSpPr>
          <p:cNvPr id="7" name="Text Placeholder 6"/>
          <p:cNvSpPr>
            <a:spLocks noGrp="1"/>
          </p:cNvSpPr>
          <p:nvPr>
            <p:ph type="body" sz="quarter" idx="20"/>
          </p:nvPr>
        </p:nvSpPr>
        <p:spPr>
          <a:xfrm>
            <a:off x="7614572" y="2062299"/>
            <a:ext cx="2061240" cy="2061240"/>
          </a:xfrm>
        </p:spPr>
        <p:txBody>
          <a:bodyPr>
            <a:normAutofit/>
          </a:bodyPr>
          <a:lstStyle/>
          <a:p>
            <a:r>
              <a:rPr lang="en-US" sz="2000" dirty="0"/>
              <a:t>Scale VM and Implement Storage</a:t>
            </a:r>
          </a:p>
        </p:txBody>
      </p:sp>
      <p:sp>
        <p:nvSpPr>
          <p:cNvPr id="8" name="Text Placeholder 6"/>
          <p:cNvSpPr txBox="1">
            <a:spLocks/>
          </p:cNvSpPr>
          <p:nvPr/>
        </p:nvSpPr>
        <p:spPr>
          <a:xfrm>
            <a:off x="9675812" y="2062299"/>
            <a:ext cx="2061240" cy="2061240"/>
          </a:xfrm>
          <a:prstGeom prst="rect">
            <a:avLst/>
          </a:prstGeom>
          <a:solidFill>
            <a:schemeClr val="accent2">
              <a:lumMod val="75000"/>
            </a:schemeClr>
          </a:solidFill>
          <a:ln>
            <a:solidFill>
              <a:schemeClr val="accent2">
                <a:lumMod val="75000"/>
              </a:schemeClr>
            </a:solidFill>
          </a:ln>
        </p:spPr>
        <p:txBody>
          <a:bodyPr vert="horz" wrap="square" lIns="358477" tIns="89619" rIns="358477" bIns="89619" rtlCol="0" anchor="ctr">
            <a:noAutofit/>
          </a:bodyPr>
          <a:lstStyle>
            <a:lvl1pPr marL="0" marR="0" indent="0" algn="ctr" defTabSz="932742" rtl="0" eaLnBrk="1" fontAlgn="auto" latinLnBrk="0" hangingPunct="1">
              <a:lnSpc>
                <a:spcPct val="100000"/>
              </a:lnSpc>
              <a:spcBef>
                <a:spcPts val="600"/>
              </a:spcBef>
              <a:spcAft>
                <a:spcPts val="0"/>
              </a:spcAft>
              <a:buClrTx/>
              <a:buSzPct val="90000"/>
              <a:buFont typeface="Arial" pitchFamily="34" charset="0"/>
              <a:buNone/>
              <a:tabLst/>
              <a:defRPr sz="2000" kern="1200" spc="0" baseline="0">
                <a:solidFill>
                  <a:schemeClr val="bg1"/>
                </a:soli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960" dirty="0"/>
              <a:t>Monitor Virtual Machines and Availability</a:t>
            </a:r>
          </a:p>
        </p:txBody>
      </p:sp>
      <p:sp>
        <p:nvSpPr>
          <p:cNvPr id="9" name="TextBox 8"/>
          <p:cNvSpPr txBox="1"/>
          <p:nvPr/>
        </p:nvSpPr>
        <p:spPr>
          <a:xfrm>
            <a:off x="1627020" y="4199419"/>
            <a:ext cx="10097014" cy="677381"/>
          </a:xfrm>
          <a:prstGeom prst="rect">
            <a:avLst/>
          </a:prstGeom>
          <a:noFill/>
        </p:spPr>
        <p:txBody>
          <a:bodyPr wrap="none" lIns="179238" tIns="143391" rIns="179238" bIns="143391" rtlCol="0">
            <a:spAutoFit/>
          </a:bodyPr>
          <a:lstStyle/>
          <a:p>
            <a:pPr defTabSz="896203">
              <a:lnSpc>
                <a:spcPct val="90000"/>
              </a:lnSpc>
              <a:spcAft>
                <a:spcPts val="588"/>
              </a:spcAft>
              <a:defRPr/>
            </a:pPr>
            <a:r>
              <a:rPr lang="en-US" sz="2800" kern="0" dirty="0">
                <a:gradFill>
                  <a:gsLst>
                    <a:gs pos="2917">
                      <a:schemeClr val="tx1"/>
                    </a:gs>
                    <a:gs pos="30000">
                      <a:schemeClr val="tx1"/>
                    </a:gs>
                  </a:gsLst>
                  <a:lin ang="5400000" scaled="0"/>
                </a:gradFill>
                <a:hlinkClick r:id="rId2"/>
              </a:rPr>
              <a:t>https://docs.microsoft.com/en-us/azure/virtual-machines</a:t>
            </a:r>
            <a:endParaRPr lang="en-US" sz="2800" kern="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273029298"/>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6452578"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8" name="Rectangle 7">
            <a:extLst>
              <a:ext uri="{FF2B5EF4-FFF2-40B4-BE49-F238E27FC236}">
                <a16:creationId xmlns:a16="http://schemas.microsoft.com/office/drawing/2014/main" id="{AED17E02-36A6-433D-9F57-CF0B075DB267}"/>
              </a:ext>
            </a:extLst>
          </p:cNvPr>
          <p:cNvSpPr/>
          <p:nvPr/>
        </p:nvSpPr>
        <p:spPr>
          <a:xfrm>
            <a:off x="6675862" y="838200"/>
            <a:ext cx="5336012" cy="501675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0F6FC6"/>
                  </a:solidFill>
                  <a:prstDash val="solid"/>
                </a:ln>
                <a:solidFill>
                  <a:srgbClr val="FFC000"/>
                </a:solidFill>
                <a:effectLst>
                  <a:outerShdw dist="38100" dir="2640000" algn="bl" rotWithShape="0">
                    <a:srgbClr val="0F6FC6"/>
                  </a:outerShdw>
                </a:effectLst>
                <a:uLnTx/>
                <a:uFillTx/>
                <a:latin typeface="Euphemia"/>
                <a:ea typeface="+mn-ea"/>
                <a:cs typeface="+mn-cs"/>
              </a:rPr>
              <a:t>Create 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12700">
                  <a:solidFill>
                    <a:srgbClr val="0F6FC6"/>
                  </a:solidFill>
                  <a:prstDash val="solid"/>
                </a:ln>
                <a:solidFill>
                  <a:srgbClr val="FFC000"/>
                </a:solidFill>
                <a:effectLst>
                  <a:outerShdw dist="38100" dir="2640000" algn="bl" rotWithShape="0">
                    <a:srgbClr val="0F6FC6"/>
                  </a:outerShdw>
                </a:effectLst>
                <a:latin typeface="Euphemia"/>
              </a:rPr>
              <a:t>Upload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0" b="1" dirty="0">
                <a:ln w="12700">
                  <a:solidFill>
                    <a:srgbClr val="0F6FC6"/>
                  </a:solidFill>
                  <a:prstDash val="solid"/>
                </a:ln>
                <a:solidFill>
                  <a:srgbClr val="FFC000"/>
                </a:solidFill>
                <a:effectLst>
                  <a:outerShdw dist="38100" dir="2640000" algn="bl" rotWithShape="0">
                    <a:srgbClr val="0F6FC6"/>
                  </a:outerShdw>
                </a:effectLst>
                <a:latin typeface="Euphemia"/>
              </a:rPr>
              <a:t>Custom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12700">
                  <a:solidFill>
                    <a:srgbClr val="0F6FC6"/>
                  </a:solidFill>
                  <a:prstDash val="solid"/>
                </a:ln>
                <a:solidFill>
                  <a:srgbClr val="FFC000"/>
                </a:solidFill>
                <a:effectLst>
                  <a:outerShdw dist="38100" dir="2640000" algn="bl" rotWithShape="0">
                    <a:srgbClr val="0F6FC6"/>
                  </a:outerShdw>
                </a:effectLst>
                <a:uLnTx/>
                <a:uFillTx/>
                <a:latin typeface="Euphemia"/>
                <a:ea typeface="+mn-ea"/>
                <a:cs typeface="+mn-cs"/>
              </a:rPr>
              <a:t>VHDs</a:t>
            </a:r>
          </a:p>
        </p:txBody>
      </p:sp>
      <p:sp>
        <p:nvSpPr>
          <p:cNvPr id="5" name="Rectangle 4">
            <a:extLst>
              <a:ext uri="{FF2B5EF4-FFF2-40B4-BE49-F238E27FC236}">
                <a16:creationId xmlns:a16="http://schemas.microsoft.com/office/drawing/2014/main" id="{A62B9053-FA6D-4754-AC5A-6540DC42A303}"/>
              </a:ext>
            </a:extLst>
          </p:cNvPr>
          <p:cNvSpPr/>
          <p:nvPr/>
        </p:nvSpPr>
        <p:spPr>
          <a:xfrm>
            <a:off x="-77787"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uphemia"/>
              <a:ea typeface="+mn-ea"/>
              <a:cs typeface="+mn-cs"/>
            </a:endParaRPr>
          </a:p>
        </p:txBody>
      </p:sp>
      <p:sp>
        <p:nvSpPr>
          <p:cNvPr id="9" name="Content Placeholder 2">
            <a:extLst>
              <a:ext uri="{FF2B5EF4-FFF2-40B4-BE49-F238E27FC236}">
                <a16:creationId xmlns:a16="http://schemas.microsoft.com/office/drawing/2014/main" id="{658491D4-A94B-408D-A227-71C7576F5EF2}"/>
              </a:ext>
            </a:extLst>
          </p:cNvPr>
          <p:cNvSpPr txBox="1">
            <a:spLocks/>
          </p:cNvSpPr>
          <p:nvPr/>
        </p:nvSpPr>
        <p:spPr>
          <a:xfrm>
            <a:off x="201504" y="457200"/>
            <a:ext cx="11633418" cy="6494085"/>
          </a:xfrm>
          <a:prstGeom prst="rect">
            <a:avLst/>
          </a:prstGeom>
        </p:spPr>
        <p:txBody>
          <a:bodyPr vert="horz" lIns="91440" tIns="45720" rIns="91440" bIns="45720" rtlCol="0">
            <a:normAutofit/>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gradFill>
                  <a:gsLst>
                    <a:gs pos="1250">
                      <a:srgbClr val="D83B01"/>
                    </a:gs>
                    <a:gs pos="99000">
                      <a:srgbClr val="D83B01"/>
                    </a:gs>
                  </a:gsLst>
                  <a:lin ang="5400000" scaled="0"/>
                </a:gradFill>
              </a:rPr>
              <a:t>Windows Server</a:t>
            </a:r>
          </a:p>
          <a:p>
            <a:pPr marL="0" lvl="1" indent="0">
              <a:buNone/>
            </a:pPr>
            <a:r>
              <a:rPr lang="en-US" sz="2000" dirty="0" err="1">
                <a:solidFill>
                  <a:srgbClr val="00B0F0"/>
                </a:solidFill>
              </a:rPr>
              <a:t>Sysprep</a:t>
            </a:r>
            <a:r>
              <a:rPr lang="en-US" sz="2000" dirty="0"/>
              <a:t> VHD – </a:t>
            </a:r>
            <a:r>
              <a:rPr lang="en-US" sz="2000" dirty="0">
                <a:solidFill>
                  <a:srgbClr val="00B0F0"/>
                </a:solidFill>
              </a:rPr>
              <a:t>OOBE</a:t>
            </a:r>
            <a:r>
              <a:rPr lang="en-US" sz="2000" dirty="0"/>
              <a:t> and “</a:t>
            </a:r>
            <a:r>
              <a:rPr lang="en-US" sz="2000" dirty="0">
                <a:solidFill>
                  <a:srgbClr val="00B0F0"/>
                </a:solidFill>
              </a:rPr>
              <a:t>Generalized</a:t>
            </a:r>
            <a:r>
              <a:rPr lang="en-US" sz="2000" dirty="0"/>
              <a:t>”</a:t>
            </a:r>
          </a:p>
          <a:p>
            <a:pPr marL="0" lvl="1" indent="0">
              <a:buNone/>
            </a:pPr>
            <a:r>
              <a:rPr lang="en-US" sz="2000" dirty="0"/>
              <a:t>Create Storage Account and Container</a:t>
            </a:r>
          </a:p>
          <a:p>
            <a:pPr marL="0" lvl="1" indent="0">
              <a:buNone/>
            </a:pPr>
            <a:r>
              <a:rPr lang="en-US" sz="2000" dirty="0"/>
              <a:t>Upload VHD file</a:t>
            </a:r>
          </a:p>
          <a:p>
            <a:pPr marL="0" lvl="1" indent="0">
              <a:buNone/>
            </a:pPr>
            <a:r>
              <a:rPr lang="en-US" sz="2000" dirty="0"/>
              <a:t>Add Image </a:t>
            </a:r>
            <a:r>
              <a:rPr lang="en-US" sz="2000" dirty="0">
                <a:solidFill>
                  <a:srgbClr val="00B0F0"/>
                </a:solidFill>
                <a:latin typeface="Consolas" panose="020B0609020204030204" pitchFamily="49" charset="0"/>
              </a:rPr>
              <a:t>Add-</a:t>
            </a:r>
            <a:r>
              <a:rPr lang="en-US" sz="2000" dirty="0" err="1">
                <a:solidFill>
                  <a:srgbClr val="00B0F0"/>
                </a:solidFill>
                <a:latin typeface="Consolas" panose="020B0609020204030204" pitchFamily="49" charset="0"/>
              </a:rPr>
              <a:t>AzureVMImage</a:t>
            </a:r>
            <a:endParaRPr lang="en-US" sz="2000" dirty="0">
              <a:solidFill>
                <a:srgbClr val="00B0F0"/>
              </a:solidFill>
              <a:latin typeface="Consolas" panose="020B0609020204030204" pitchFamily="49" charset="0"/>
            </a:endParaRPr>
          </a:p>
          <a:p>
            <a:pPr marL="0" lvl="1" indent="0">
              <a:buNone/>
            </a:pPr>
            <a:r>
              <a:rPr lang="en-US" sz="2000" dirty="0"/>
              <a:t>Create VM with ARM Template or by command line</a:t>
            </a:r>
          </a:p>
          <a:p>
            <a:pPr marL="0" lvl="1" indent="0">
              <a:buFont typeface="Euphemia" pitchFamily="34" charset="0"/>
              <a:buNone/>
            </a:pPr>
            <a:endParaRPr lang="en-US" sz="2000" dirty="0"/>
          </a:p>
          <a:p>
            <a:pPr marL="0" indent="0">
              <a:buFont typeface="Euphemia" pitchFamily="34" charset="0"/>
              <a:buNone/>
            </a:pPr>
            <a:r>
              <a:rPr lang="en-US" dirty="0">
                <a:gradFill>
                  <a:gsLst>
                    <a:gs pos="1250">
                      <a:srgbClr val="D83B01"/>
                    </a:gs>
                    <a:gs pos="99000">
                      <a:srgbClr val="D83B01"/>
                    </a:gs>
                  </a:gsLst>
                  <a:lin ang="5400000" scaled="0"/>
                </a:gradFill>
              </a:rPr>
              <a:t>Linux</a:t>
            </a:r>
          </a:p>
          <a:p>
            <a:pPr marL="0" lvl="1" indent="0">
              <a:buFont typeface="Euphemia" pitchFamily="34" charset="0"/>
              <a:buNone/>
            </a:pPr>
            <a:r>
              <a:rPr lang="en-US" sz="2000" dirty="0"/>
              <a:t>Must be </a:t>
            </a:r>
            <a:r>
              <a:rPr lang="en-US" sz="2000" dirty="0">
                <a:hlinkClick r:id="rId2"/>
              </a:rPr>
              <a:t>Linux on Azure Endorsed</a:t>
            </a:r>
            <a:endParaRPr lang="en-US" sz="2000" dirty="0"/>
          </a:p>
          <a:p>
            <a:pPr marL="0" lvl="1" indent="0">
              <a:buNone/>
            </a:pPr>
            <a:r>
              <a:rPr lang="en-US" sz="2000" dirty="0"/>
              <a:t>Create a Resource Group</a:t>
            </a:r>
          </a:p>
          <a:p>
            <a:pPr marL="0" lvl="1" indent="0">
              <a:buNone/>
            </a:pPr>
            <a:r>
              <a:rPr lang="en-US" sz="2000" dirty="0"/>
              <a:t>Create a Storage Account</a:t>
            </a:r>
          </a:p>
          <a:p>
            <a:pPr marL="0" lvl="1" indent="0">
              <a:buNone/>
            </a:pPr>
            <a:r>
              <a:rPr lang="en-US" sz="2000" dirty="0"/>
              <a:t>List Access Keys</a:t>
            </a:r>
          </a:p>
          <a:p>
            <a:pPr marL="0" lvl="1" indent="0">
              <a:buNone/>
            </a:pPr>
            <a:r>
              <a:rPr lang="en-US" sz="2000" dirty="0"/>
              <a:t>Create containers with Access Keys above</a:t>
            </a:r>
          </a:p>
          <a:p>
            <a:pPr marL="0" lvl="1" indent="0">
              <a:buNone/>
            </a:pPr>
            <a:r>
              <a:rPr lang="en-US" sz="2000" dirty="0"/>
              <a:t>Upload VHD to container</a:t>
            </a:r>
          </a:p>
          <a:p>
            <a:pPr marL="0" lvl="1" indent="0">
              <a:buFont typeface="Euphemia" pitchFamily="34" charset="0"/>
              <a:buNone/>
            </a:pPr>
            <a:r>
              <a:rPr lang="en-US" sz="2000" dirty="0"/>
              <a:t>Can now create VM with ARM Template or by CLI</a:t>
            </a:r>
          </a:p>
          <a:p>
            <a:pPr marL="0" lvl="1" indent="0">
              <a:buFont typeface="Euphemia" pitchFamily="34" charset="0"/>
              <a:buNone/>
            </a:pPr>
            <a:r>
              <a:rPr lang="en-US" sz="2000" i="1" dirty="0">
                <a:solidFill>
                  <a:srgbClr val="00B0F0"/>
                </a:solidFill>
                <a:hlinkClick r:id="rId3"/>
              </a:rPr>
              <a:t>Read more</a:t>
            </a:r>
            <a:endParaRPr lang="en-US" sz="2000" i="1" dirty="0">
              <a:solidFill>
                <a:srgbClr val="00B0F0"/>
              </a:solidFill>
            </a:endParaRPr>
          </a:p>
          <a:p>
            <a:pPr marL="0" lvl="1" indent="0">
              <a:buFont typeface="Euphemia" pitchFamily="34" charset="0"/>
              <a:buNone/>
            </a:pPr>
            <a:endParaRPr lang="en-US" sz="2000" dirty="0"/>
          </a:p>
        </p:txBody>
      </p:sp>
    </p:spTree>
    <p:extLst>
      <p:ext uri="{BB962C8B-B14F-4D97-AF65-F5344CB8AC3E}">
        <p14:creationId xmlns:p14="http://schemas.microsoft.com/office/powerpoint/2010/main" val="605497965"/>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7309" y="5653234"/>
            <a:ext cx="10097014" cy="677381"/>
          </a:xfrm>
          <a:prstGeom prst="rect">
            <a:avLst/>
          </a:prstGeom>
          <a:noFill/>
        </p:spPr>
        <p:txBody>
          <a:bodyPr wrap="none" lIns="179238" tIns="143391" rIns="179238" bIns="143391" rtlCol="0">
            <a:spAutoFit/>
          </a:bodyPr>
          <a:lstStyle/>
          <a:p>
            <a:pPr defTabSz="896203">
              <a:lnSpc>
                <a:spcPct val="90000"/>
              </a:lnSpc>
              <a:spcAft>
                <a:spcPts val="588"/>
              </a:spcAft>
              <a:defRPr/>
            </a:pPr>
            <a:r>
              <a:rPr lang="en-US" sz="2800" kern="0" dirty="0">
                <a:gradFill>
                  <a:gsLst>
                    <a:gs pos="2917">
                      <a:schemeClr val="tx1"/>
                    </a:gs>
                    <a:gs pos="30000">
                      <a:schemeClr val="tx1"/>
                    </a:gs>
                  </a:gsLst>
                  <a:lin ang="5400000" scaled="0"/>
                </a:gradFill>
                <a:hlinkClick r:id="rId3"/>
              </a:rPr>
              <a:t>https://docs.microsoft.com/en-us/azure/virtual-machines</a:t>
            </a:r>
            <a:endParaRPr lang="en-US" sz="2800" kern="0" dirty="0">
              <a:gradFill>
                <a:gsLst>
                  <a:gs pos="2917">
                    <a:schemeClr val="tx1"/>
                  </a:gs>
                  <a:gs pos="30000">
                    <a:schemeClr val="tx1"/>
                  </a:gs>
                </a:gsLst>
                <a:lin ang="5400000" scaled="0"/>
              </a:gradFill>
            </a:endParaRPr>
          </a:p>
        </p:txBody>
      </p:sp>
      <p:pic>
        <p:nvPicPr>
          <p:cNvPr id="4" name="Picture 3"/>
          <p:cNvPicPr>
            <a:picLocks noChangeAspect="1"/>
          </p:cNvPicPr>
          <p:nvPr/>
        </p:nvPicPr>
        <p:blipFill>
          <a:blip r:embed="rId4"/>
          <a:stretch>
            <a:fillRect/>
          </a:stretch>
        </p:blipFill>
        <p:spPr>
          <a:xfrm>
            <a:off x="1359847" y="738755"/>
            <a:ext cx="10068566" cy="4365938"/>
          </a:xfrm>
          <a:prstGeom prst="rect">
            <a:avLst/>
          </a:prstGeom>
        </p:spPr>
      </p:pic>
      <p:sp>
        <p:nvSpPr>
          <p:cNvPr id="3" name="Rectangle 2">
            <a:extLst>
              <a:ext uri="{FF2B5EF4-FFF2-40B4-BE49-F238E27FC236}">
                <a16:creationId xmlns:a16="http://schemas.microsoft.com/office/drawing/2014/main" id="{BF9B4B68-7292-4025-8929-F06CCE4482B4}"/>
              </a:ext>
            </a:extLst>
          </p:cNvPr>
          <p:cNvSpPr/>
          <p:nvPr/>
        </p:nvSpPr>
        <p:spPr bwMode="auto">
          <a:xfrm>
            <a:off x="418533" y="4175826"/>
            <a:ext cx="5003735" cy="141897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5" name="Rectangle 4"/>
          <p:cNvSpPr/>
          <p:nvPr/>
        </p:nvSpPr>
        <p:spPr bwMode="auto">
          <a:xfrm>
            <a:off x="9529812" y="4847970"/>
            <a:ext cx="2091113" cy="74682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6" name="Rectangle: Rounded Corners 5">
            <a:extLst>
              <a:ext uri="{FF2B5EF4-FFF2-40B4-BE49-F238E27FC236}">
                <a16:creationId xmlns:a16="http://schemas.microsoft.com/office/drawing/2014/main" id="{5EC6895D-4E3F-4C6A-82B8-8262327B4BF6}"/>
              </a:ext>
            </a:extLst>
          </p:cNvPr>
          <p:cNvSpPr/>
          <p:nvPr/>
        </p:nvSpPr>
        <p:spPr bwMode="auto">
          <a:xfrm>
            <a:off x="1252902" y="4125585"/>
            <a:ext cx="4447528" cy="994677"/>
          </a:xfrm>
          <a:prstGeom prst="roundRect">
            <a:avLst/>
          </a:prstGeom>
          <a:noFill/>
          <a:ln w="38100">
            <a:solidFill>
              <a:schemeClr val="tx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8" name="Arrow: Right 7">
            <a:extLst>
              <a:ext uri="{FF2B5EF4-FFF2-40B4-BE49-F238E27FC236}">
                <a16:creationId xmlns:a16="http://schemas.microsoft.com/office/drawing/2014/main" id="{02D815E6-2DB7-49C3-A761-19CF01954885}"/>
              </a:ext>
            </a:extLst>
          </p:cNvPr>
          <p:cNvSpPr/>
          <p:nvPr/>
        </p:nvSpPr>
        <p:spPr bwMode="auto">
          <a:xfrm rot="10800000">
            <a:off x="5807374" y="4101140"/>
            <a:ext cx="5920495" cy="1409635"/>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TextBox 6">
            <a:extLst>
              <a:ext uri="{FF2B5EF4-FFF2-40B4-BE49-F238E27FC236}">
                <a16:creationId xmlns:a16="http://schemas.microsoft.com/office/drawing/2014/main" id="{7BA934EB-E989-4F7D-B51B-A6B75E08BACD}"/>
              </a:ext>
            </a:extLst>
          </p:cNvPr>
          <p:cNvSpPr txBox="1"/>
          <p:nvPr/>
        </p:nvSpPr>
        <p:spPr>
          <a:xfrm>
            <a:off x="5931070" y="4498269"/>
            <a:ext cx="6156237" cy="615377"/>
          </a:xfrm>
          <a:prstGeom prst="rect">
            <a:avLst/>
          </a:prstGeom>
          <a:noFill/>
        </p:spPr>
        <p:txBody>
          <a:bodyPr wrap="square" lIns="179238" tIns="143391" rIns="179238" bIns="143391" rtlCol="0">
            <a:spAutoFit/>
          </a:bodyPr>
          <a:lstStyle/>
          <a:p>
            <a:pPr>
              <a:lnSpc>
                <a:spcPct val="90000"/>
              </a:lnSpc>
              <a:spcAft>
                <a:spcPts val="588"/>
              </a:spcAft>
            </a:pPr>
            <a:r>
              <a:rPr lang="en-US" sz="2352" dirty="0">
                <a:solidFill>
                  <a:schemeClr val="bg1"/>
                </a:solidFill>
              </a:rPr>
              <a:t>Be sure to practice all three methods!</a:t>
            </a:r>
          </a:p>
        </p:txBody>
      </p:sp>
    </p:spTree>
    <p:extLst>
      <p:ext uri="{BB962C8B-B14F-4D97-AF65-F5344CB8AC3E}">
        <p14:creationId xmlns:p14="http://schemas.microsoft.com/office/powerpoint/2010/main" val="3034805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5160" y="599292"/>
            <a:ext cx="9782801" cy="418673"/>
          </a:xfrm>
        </p:spPr>
        <p:txBody>
          <a:bodyPr>
            <a:normAutofit fontScale="90000"/>
          </a:bodyPr>
          <a:lstStyle/>
          <a:p>
            <a:r>
              <a:rPr lang="en-US" dirty="0"/>
              <a:t>Virtual Machine Sizes</a:t>
            </a:r>
          </a:p>
        </p:txBody>
      </p:sp>
      <p:pic>
        <p:nvPicPr>
          <p:cNvPr id="25" name="Picture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3812" y="1420559"/>
            <a:ext cx="10439400" cy="4872439"/>
          </a:xfrm>
          <a:prstGeom prst="rect">
            <a:avLst/>
          </a:prstGeom>
        </p:spPr>
      </p:pic>
      <p:sp>
        <p:nvSpPr>
          <p:cNvPr id="4" name="Rectangle 3">
            <a:extLst>
              <a:ext uri="{FF2B5EF4-FFF2-40B4-BE49-F238E27FC236}">
                <a16:creationId xmlns:a16="http://schemas.microsoft.com/office/drawing/2014/main" id="{D29CD236-97F3-4083-ACD6-041C093E24AE}"/>
              </a:ext>
            </a:extLst>
          </p:cNvPr>
          <p:cNvSpPr/>
          <p:nvPr/>
        </p:nvSpPr>
        <p:spPr>
          <a:xfrm>
            <a:off x="2665412" y="5892888"/>
            <a:ext cx="9858104" cy="400110"/>
          </a:xfrm>
          <a:prstGeom prst="rect">
            <a:avLst/>
          </a:prstGeom>
        </p:spPr>
        <p:txBody>
          <a:bodyPr wrap="square">
            <a:spAutoFit/>
          </a:bodyPr>
          <a:lstStyle/>
          <a:p>
            <a:r>
              <a:rPr lang="en-US" sz="2000" dirty="0">
                <a:hlinkClick r:id="rId4"/>
              </a:rPr>
              <a:t>https://docs.microsoft.com/en-us/azure/virtual-machines/windows/sizes</a:t>
            </a:r>
            <a:endParaRPr lang="en-US" sz="2000" dirty="0"/>
          </a:p>
        </p:txBody>
      </p:sp>
    </p:spTree>
    <p:extLst>
      <p:ext uri="{BB962C8B-B14F-4D97-AF65-F5344CB8AC3E}">
        <p14:creationId xmlns:p14="http://schemas.microsoft.com/office/powerpoint/2010/main" val="1542681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57F162-8696-44C0-9719-732E6081AD4C}"/>
              </a:ext>
            </a:extLst>
          </p:cNvPr>
          <p:cNvSpPr/>
          <p:nvPr/>
        </p:nvSpPr>
        <p:spPr>
          <a:xfrm>
            <a:off x="6484836"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 name="Text Placeholder 2"/>
          <p:cNvSpPr>
            <a:spLocks noGrp="1"/>
          </p:cNvSpPr>
          <p:nvPr>
            <p:ph type="body" sz="quarter" idx="10"/>
          </p:nvPr>
        </p:nvSpPr>
        <p:spPr>
          <a:xfrm>
            <a:off x="7008812" y="815243"/>
            <a:ext cx="4910019" cy="5393839"/>
          </a:xfrm>
        </p:spPr>
        <p:txBody>
          <a:bodyPr/>
          <a:lstStyle/>
          <a:p>
            <a:r>
              <a:rPr lang="en-NZ" sz="3200" dirty="0">
                <a:solidFill>
                  <a:schemeClr val="bg1"/>
                </a:solidFill>
              </a:rPr>
              <a:t>Fault Domains</a:t>
            </a:r>
          </a:p>
          <a:p>
            <a:pPr marL="0" lvl="1"/>
            <a:r>
              <a:rPr lang="en-NZ" sz="2400" dirty="0">
                <a:solidFill>
                  <a:schemeClr val="bg1"/>
                </a:solidFill>
              </a:rPr>
              <a:t>Physical groups of resources in the same rack. (Server, Power, Network Switch)</a:t>
            </a:r>
          </a:p>
          <a:p>
            <a:pPr marL="0" lvl="1"/>
            <a:endParaRPr lang="en-NZ" sz="2400" dirty="0">
              <a:solidFill>
                <a:schemeClr val="bg1"/>
              </a:solidFill>
            </a:endParaRPr>
          </a:p>
          <a:p>
            <a:pPr marL="0" lvl="1"/>
            <a:r>
              <a:rPr lang="en-NZ" sz="2400" dirty="0">
                <a:solidFill>
                  <a:schemeClr val="bg1"/>
                </a:solidFill>
              </a:rPr>
              <a:t>Availability Set spread across minimum of two fault domains</a:t>
            </a:r>
          </a:p>
          <a:p>
            <a:pPr marL="460241" lvl="1"/>
            <a:endParaRPr lang="en-NZ" dirty="0">
              <a:solidFill>
                <a:schemeClr val="bg1"/>
              </a:solidFill>
            </a:endParaRPr>
          </a:p>
          <a:p>
            <a:pPr marL="460241" lvl="1"/>
            <a:endParaRPr lang="en-NZ" dirty="0">
              <a:solidFill>
                <a:schemeClr val="bg1"/>
              </a:solidFill>
            </a:endParaRPr>
          </a:p>
          <a:p>
            <a:r>
              <a:rPr lang="en-NZ" sz="3200" dirty="0">
                <a:solidFill>
                  <a:schemeClr val="bg1"/>
                </a:solidFill>
              </a:rPr>
              <a:t>Update Domains</a:t>
            </a:r>
          </a:p>
          <a:p>
            <a:pPr marL="0" lvl="1"/>
            <a:r>
              <a:rPr lang="en-NZ" sz="2400" dirty="0">
                <a:solidFill>
                  <a:schemeClr val="bg1"/>
                </a:solidFill>
              </a:rPr>
              <a:t>Logical groups of resources to be updated together</a:t>
            </a:r>
          </a:p>
          <a:p>
            <a:pPr marL="0" lvl="1"/>
            <a:endParaRPr lang="en-NZ" sz="2400" dirty="0">
              <a:solidFill>
                <a:schemeClr val="bg1"/>
              </a:solidFill>
            </a:endParaRPr>
          </a:p>
          <a:p>
            <a:pPr marL="0" lvl="1"/>
            <a:r>
              <a:rPr lang="en-NZ" sz="2400" dirty="0">
                <a:solidFill>
                  <a:schemeClr val="bg1"/>
                </a:solidFill>
              </a:rPr>
              <a:t>Default of 5 (up to 20)</a:t>
            </a:r>
          </a:p>
          <a:p>
            <a:pPr marL="0" lvl="1"/>
            <a:r>
              <a:rPr lang="en-NZ" sz="2400" dirty="0">
                <a:solidFill>
                  <a:schemeClr val="bg1"/>
                </a:solidFill>
              </a:rPr>
              <a:t>Only 1 rebooted at a time</a:t>
            </a:r>
          </a:p>
          <a:p>
            <a:endParaRPr lang="en-NZ" sz="2666" dirty="0">
              <a:solidFill>
                <a:schemeClr val="bg1"/>
              </a:solidFill>
            </a:endParaRPr>
          </a:p>
        </p:txBody>
      </p:sp>
      <p:sp>
        <p:nvSpPr>
          <p:cNvPr id="9" name="Rectangle 8">
            <a:extLst>
              <a:ext uri="{FF2B5EF4-FFF2-40B4-BE49-F238E27FC236}">
                <a16:creationId xmlns:a16="http://schemas.microsoft.com/office/drawing/2014/main" id="{7E7EA90A-F516-4FA1-A141-7FA82F1A6B05}"/>
              </a:ext>
            </a:extLst>
          </p:cNvPr>
          <p:cNvSpPr/>
          <p:nvPr/>
        </p:nvSpPr>
        <p:spPr>
          <a:xfrm>
            <a:off x="-77787"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uphemia"/>
              <a:ea typeface="+mn-ea"/>
              <a:cs typeface="+mn-cs"/>
            </a:endParaRP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412" y="1691281"/>
            <a:ext cx="5526513" cy="347543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288612" y="18844"/>
            <a:ext cx="9782801" cy="1239837"/>
          </a:xfrm>
        </p:spPr>
        <p:txBody>
          <a:bodyPr/>
          <a:lstStyle/>
          <a:p>
            <a:r>
              <a:rPr lang="en-NZ" dirty="0"/>
              <a:t>Fault and Update Domains</a:t>
            </a:r>
          </a:p>
        </p:txBody>
      </p:sp>
      <p:sp>
        <p:nvSpPr>
          <p:cNvPr id="6" name="Rectangle 5">
            <a:extLst>
              <a:ext uri="{FF2B5EF4-FFF2-40B4-BE49-F238E27FC236}">
                <a16:creationId xmlns:a16="http://schemas.microsoft.com/office/drawing/2014/main" id="{7C4F62F6-E0C2-49C2-8D97-7D5CBBD76ED8}"/>
              </a:ext>
            </a:extLst>
          </p:cNvPr>
          <p:cNvSpPr/>
          <p:nvPr/>
        </p:nvSpPr>
        <p:spPr>
          <a:xfrm>
            <a:off x="455612" y="5599318"/>
            <a:ext cx="5521255" cy="646331"/>
          </a:xfrm>
          <a:prstGeom prst="rect">
            <a:avLst/>
          </a:prstGeom>
        </p:spPr>
        <p:txBody>
          <a:bodyPr wrap="none">
            <a:spAutoFit/>
          </a:bodyPr>
          <a:lstStyle/>
          <a:p>
            <a:r>
              <a:rPr lang="en-US" sz="3600" dirty="0">
                <a:hlinkClick r:id="rId4"/>
              </a:rPr>
              <a:t>http://bit.ly/fault-update</a:t>
            </a:r>
            <a:endParaRPr lang="en-US" sz="3600" dirty="0"/>
          </a:p>
        </p:txBody>
      </p:sp>
    </p:spTree>
    <p:extLst>
      <p:ext uri="{BB962C8B-B14F-4D97-AF65-F5344CB8AC3E}">
        <p14:creationId xmlns:p14="http://schemas.microsoft.com/office/powerpoint/2010/main" val="30485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113506"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0212" y="3962400"/>
            <a:ext cx="6118835" cy="1524138"/>
          </a:xfrm>
        </p:spPr>
        <p:txBody>
          <a:bodyPr>
            <a:noAutofit/>
          </a:bodyPr>
          <a:lstStyle/>
          <a:p>
            <a:pPr algn="ctr" defTabSz="658978">
              <a:defRPr/>
            </a:pPr>
            <a:r>
              <a:rPr lang="en-US" sz="8000" dirty="0">
                <a:solidFill>
                  <a:srgbClr val="FFC000"/>
                </a:solidFill>
                <a:latin typeface="Franklin Gothic Medium"/>
              </a:rPr>
              <a:t>Design and Implement</a:t>
            </a:r>
            <a:br>
              <a:rPr lang="en-US" sz="8000" dirty="0">
                <a:solidFill>
                  <a:srgbClr val="FFC000"/>
                </a:solidFill>
                <a:latin typeface="Franklin Gothic Medium"/>
              </a:rPr>
            </a:br>
            <a:r>
              <a:rPr lang="en-US" sz="8000" dirty="0">
                <a:solidFill>
                  <a:srgbClr val="FFC000"/>
                </a:solidFill>
                <a:latin typeface="Franklin Gothic Medium"/>
              </a:rPr>
              <a:t>a Storage Strategy </a:t>
            </a:r>
          </a:p>
        </p:txBody>
      </p:sp>
    </p:spTree>
    <p:extLst>
      <p:ext uri="{BB962C8B-B14F-4D97-AF65-F5344CB8AC3E}">
        <p14:creationId xmlns:p14="http://schemas.microsoft.com/office/powerpoint/2010/main" val="3247766277"/>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866340A3-BA6D-493A-9071-16C8939CF2D2}"/>
              </a:ext>
            </a:extLst>
          </p:cNvPr>
          <p:cNvPicPr>
            <a:picLocks noChangeAspect="1"/>
          </p:cNvPicPr>
          <p:nvPr/>
        </p:nvPicPr>
        <p:blipFill>
          <a:blip r:embed="rId3"/>
          <a:stretch>
            <a:fillRect/>
          </a:stretch>
        </p:blipFill>
        <p:spPr>
          <a:xfrm>
            <a:off x="3739131" y="172381"/>
            <a:ext cx="4265272" cy="1912440"/>
          </a:xfrm>
          <a:prstGeom prst="rect">
            <a:avLst/>
          </a:prstGeom>
        </p:spPr>
      </p:pic>
      <p:sp>
        <p:nvSpPr>
          <p:cNvPr id="2" name="Title 1">
            <a:extLst>
              <a:ext uri="{FF2B5EF4-FFF2-40B4-BE49-F238E27FC236}">
                <a16:creationId xmlns:a16="http://schemas.microsoft.com/office/drawing/2014/main" id="{F33B4823-E5AC-479C-AEDF-E7764DCB4C61}"/>
              </a:ext>
            </a:extLst>
          </p:cNvPr>
          <p:cNvSpPr>
            <a:spLocks noGrp="1"/>
          </p:cNvSpPr>
          <p:nvPr>
            <p:ph type="title"/>
          </p:nvPr>
        </p:nvSpPr>
        <p:spPr>
          <a:xfrm>
            <a:off x="685800" y="381000"/>
            <a:ext cx="3149590" cy="1371600"/>
          </a:xfrm>
        </p:spPr>
        <p:txBody>
          <a:bodyPr>
            <a:normAutofit/>
          </a:bodyPr>
          <a:lstStyle/>
          <a:p>
            <a:pPr algn="ctr"/>
            <a:r>
              <a:rPr lang="en-US" dirty="0"/>
              <a:t>Take a Moment to Thank Our Sponsors…</a:t>
            </a:r>
          </a:p>
        </p:txBody>
      </p:sp>
      <p:sp>
        <p:nvSpPr>
          <p:cNvPr id="5" name="Text Placeholder 4">
            <a:extLst>
              <a:ext uri="{FF2B5EF4-FFF2-40B4-BE49-F238E27FC236}">
                <a16:creationId xmlns:a16="http://schemas.microsoft.com/office/drawing/2014/main" id="{E25DAFD4-FA0B-43AB-94F8-45A3DA73A910}"/>
              </a:ext>
            </a:extLst>
          </p:cNvPr>
          <p:cNvSpPr>
            <a:spLocks noGrp="1"/>
          </p:cNvSpPr>
          <p:nvPr>
            <p:ph type="body" sz="half" idx="2"/>
          </p:nvPr>
        </p:nvSpPr>
        <p:spPr>
          <a:xfrm>
            <a:off x="685800" y="1985213"/>
            <a:ext cx="3149590" cy="1371600"/>
          </a:xfrm>
        </p:spPr>
        <p:txBody>
          <a:bodyPr vert="horz" lIns="91440" tIns="45720" rIns="91440" bIns="45720" rtlCol="0" anchor="t">
            <a:normAutofit/>
          </a:bodyPr>
          <a:lstStyle/>
          <a:p>
            <a:endParaRPr lang="en-US" dirty="0"/>
          </a:p>
          <a:p>
            <a:pPr algn="ctr"/>
            <a:r>
              <a:rPr lang="en-US" sz="2400" b="1" dirty="0"/>
              <a:t>PLATINUM</a:t>
            </a:r>
          </a:p>
        </p:txBody>
      </p:sp>
      <p:pic>
        <p:nvPicPr>
          <p:cNvPr id="7" name="Picture 6">
            <a:extLst>
              <a:ext uri="{FF2B5EF4-FFF2-40B4-BE49-F238E27FC236}">
                <a16:creationId xmlns:a16="http://schemas.microsoft.com/office/drawing/2014/main" id="{1458AFE8-8D28-4EAE-A3D7-632D6FA9E71C}"/>
              </a:ext>
            </a:extLst>
          </p:cNvPr>
          <p:cNvPicPr>
            <a:picLocks noChangeAspect="1"/>
          </p:cNvPicPr>
          <p:nvPr/>
        </p:nvPicPr>
        <p:blipFill>
          <a:blip r:embed="rId4"/>
          <a:stretch>
            <a:fillRect/>
          </a:stretch>
        </p:blipFill>
        <p:spPr>
          <a:xfrm>
            <a:off x="764431" y="3080314"/>
            <a:ext cx="3003321" cy="1100669"/>
          </a:xfrm>
          <a:prstGeom prst="rect">
            <a:avLst/>
          </a:prstGeom>
        </p:spPr>
      </p:pic>
      <p:sp>
        <p:nvSpPr>
          <p:cNvPr id="8" name="TextBox 7">
            <a:extLst>
              <a:ext uri="{FF2B5EF4-FFF2-40B4-BE49-F238E27FC236}">
                <a16:creationId xmlns:a16="http://schemas.microsoft.com/office/drawing/2014/main" id="{EFF32E4C-C0C8-4453-BE5A-9266E9F7F11F}"/>
              </a:ext>
            </a:extLst>
          </p:cNvPr>
          <p:cNvSpPr txBox="1"/>
          <p:nvPr/>
        </p:nvSpPr>
        <p:spPr>
          <a:xfrm>
            <a:off x="3983525" y="138630"/>
            <a:ext cx="6918545" cy="307777"/>
          </a:xfrm>
          <a:prstGeom prst="rect">
            <a:avLst/>
          </a:prstGeom>
          <a:solidFill>
            <a:srgbClr val="0070C0"/>
          </a:solidFill>
        </p:spPr>
        <p:txBody>
          <a:bodyPr wrap="square" rtlCol="0" anchor="t">
            <a:spAutoFit/>
          </a:bodyPr>
          <a:lstStyle>
            <a:defPPr>
              <a:defRPr lang="en-US"/>
            </a:defPPr>
            <a:lvl1pPr>
              <a:defRPr sz="1400" b="1">
                <a:solidFill>
                  <a:schemeClr val="bg1"/>
                </a:solidFill>
              </a:defRPr>
            </a:lvl1pPr>
          </a:lstStyle>
          <a:p>
            <a:r>
              <a:rPr lang="en-US" dirty="0"/>
              <a:t>GOLD</a:t>
            </a:r>
          </a:p>
        </p:txBody>
      </p:sp>
      <p:sp>
        <p:nvSpPr>
          <p:cNvPr id="9" name="TextBox 8">
            <a:extLst>
              <a:ext uri="{FF2B5EF4-FFF2-40B4-BE49-F238E27FC236}">
                <a16:creationId xmlns:a16="http://schemas.microsoft.com/office/drawing/2014/main" id="{D2088222-D84D-425A-B95F-BE473D7A5E6E}"/>
              </a:ext>
            </a:extLst>
          </p:cNvPr>
          <p:cNvSpPr txBox="1"/>
          <p:nvPr/>
        </p:nvSpPr>
        <p:spPr>
          <a:xfrm>
            <a:off x="3983525" y="1755941"/>
            <a:ext cx="7360989" cy="307777"/>
          </a:xfrm>
          <a:prstGeom prst="rect">
            <a:avLst/>
          </a:prstGeom>
          <a:solidFill>
            <a:srgbClr val="0070C0"/>
          </a:solidFill>
        </p:spPr>
        <p:txBody>
          <a:bodyPr wrap="square" rtlCol="0" anchor="t">
            <a:spAutoFit/>
          </a:bodyPr>
          <a:lstStyle>
            <a:defPPr>
              <a:defRPr lang="en-US"/>
            </a:defPPr>
            <a:lvl1pPr>
              <a:defRPr sz="1400" b="1">
                <a:solidFill>
                  <a:schemeClr val="bg1"/>
                </a:solidFill>
              </a:defRPr>
            </a:lvl1pPr>
          </a:lstStyle>
          <a:p>
            <a:r>
              <a:rPr lang="en-US" dirty="0"/>
              <a:t>SILVER </a:t>
            </a:r>
          </a:p>
        </p:txBody>
      </p:sp>
      <p:sp>
        <p:nvSpPr>
          <p:cNvPr id="10" name="TextBox 9">
            <a:extLst>
              <a:ext uri="{FF2B5EF4-FFF2-40B4-BE49-F238E27FC236}">
                <a16:creationId xmlns:a16="http://schemas.microsoft.com/office/drawing/2014/main" id="{F74814AE-BD7B-4319-80EA-0149BC03A411}"/>
              </a:ext>
            </a:extLst>
          </p:cNvPr>
          <p:cNvSpPr txBox="1"/>
          <p:nvPr/>
        </p:nvSpPr>
        <p:spPr>
          <a:xfrm>
            <a:off x="3960504" y="3220166"/>
            <a:ext cx="7384010" cy="307777"/>
          </a:xfrm>
          <a:prstGeom prst="rect">
            <a:avLst/>
          </a:prstGeom>
          <a:solidFill>
            <a:srgbClr val="0070C0"/>
          </a:solidFill>
        </p:spPr>
        <p:txBody>
          <a:bodyPr wrap="square" rtlCol="0" anchor="t">
            <a:spAutoFit/>
          </a:bodyPr>
          <a:lstStyle>
            <a:defPPr>
              <a:defRPr lang="en-US"/>
            </a:defPPr>
            <a:lvl1pPr>
              <a:defRPr sz="1400" b="1">
                <a:solidFill>
                  <a:schemeClr val="bg1"/>
                </a:solidFill>
              </a:defRPr>
            </a:lvl1pPr>
          </a:lstStyle>
          <a:p>
            <a:r>
              <a:rPr lang="en-US" dirty="0"/>
              <a:t>BRONZE</a:t>
            </a:r>
          </a:p>
        </p:txBody>
      </p:sp>
      <p:pic>
        <p:nvPicPr>
          <p:cNvPr id="14" name="Picture 13">
            <a:extLst>
              <a:ext uri="{FF2B5EF4-FFF2-40B4-BE49-F238E27FC236}">
                <a16:creationId xmlns:a16="http://schemas.microsoft.com/office/drawing/2014/main" id="{EA865825-D851-4F9F-B795-A3D986F47E7C}"/>
              </a:ext>
            </a:extLst>
          </p:cNvPr>
          <p:cNvPicPr>
            <a:picLocks noChangeAspect="1"/>
          </p:cNvPicPr>
          <p:nvPr/>
        </p:nvPicPr>
        <p:blipFill>
          <a:blip r:embed="rId5"/>
          <a:stretch>
            <a:fillRect/>
          </a:stretch>
        </p:blipFill>
        <p:spPr>
          <a:xfrm>
            <a:off x="4722811" y="3734326"/>
            <a:ext cx="2743200" cy="35701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36592DA7-22E5-4F27-AF47-0FF367ACB6DE}"/>
              </a:ext>
            </a:extLst>
          </p:cNvPr>
          <p:cNvPicPr>
            <a:picLocks noChangeAspect="1"/>
          </p:cNvPicPr>
          <p:nvPr/>
        </p:nvPicPr>
        <p:blipFill>
          <a:blip r:embed="rId6"/>
          <a:stretch>
            <a:fillRect/>
          </a:stretch>
        </p:blipFill>
        <p:spPr>
          <a:xfrm>
            <a:off x="4086711" y="6170583"/>
            <a:ext cx="3118422" cy="490539"/>
          </a:xfrm>
          <a:prstGeom prst="rect">
            <a:avLst/>
          </a:prstGeom>
        </p:spPr>
      </p:pic>
      <p:pic>
        <p:nvPicPr>
          <p:cNvPr id="18" name="Picture 17">
            <a:extLst>
              <a:ext uri="{FF2B5EF4-FFF2-40B4-BE49-F238E27FC236}">
                <a16:creationId xmlns:a16="http://schemas.microsoft.com/office/drawing/2014/main" id="{7B539E04-BB6F-4C11-B693-2E9218A1F8F8}"/>
              </a:ext>
            </a:extLst>
          </p:cNvPr>
          <p:cNvPicPr>
            <a:picLocks noChangeAspect="1"/>
          </p:cNvPicPr>
          <p:nvPr/>
        </p:nvPicPr>
        <p:blipFill>
          <a:blip r:embed="rId7"/>
          <a:stretch>
            <a:fillRect/>
          </a:stretch>
        </p:blipFill>
        <p:spPr>
          <a:xfrm>
            <a:off x="4385867" y="2244192"/>
            <a:ext cx="2971800" cy="897532"/>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EA28D7C0-77C7-4210-A078-80FDB7B44E41}"/>
              </a:ext>
            </a:extLst>
          </p:cNvPr>
          <p:cNvPicPr>
            <a:picLocks noChangeAspect="1"/>
          </p:cNvPicPr>
          <p:nvPr/>
        </p:nvPicPr>
        <p:blipFill>
          <a:blip r:embed="rId8"/>
          <a:stretch>
            <a:fillRect/>
          </a:stretch>
        </p:blipFill>
        <p:spPr>
          <a:xfrm>
            <a:off x="8768673" y="5905023"/>
            <a:ext cx="2286000" cy="914400"/>
          </a:xfrm>
          <a:prstGeom prst="rect">
            <a:avLst/>
          </a:prstGeom>
        </p:spPr>
      </p:pic>
      <p:pic>
        <p:nvPicPr>
          <p:cNvPr id="22" name="Picture 21" descr="A drawing of a face&#10;&#10;Description generated with high confidence">
            <a:extLst>
              <a:ext uri="{FF2B5EF4-FFF2-40B4-BE49-F238E27FC236}">
                <a16:creationId xmlns:a16="http://schemas.microsoft.com/office/drawing/2014/main" id="{6E472B6A-D345-4C3E-9E48-25C7B1F17EB7}"/>
              </a:ext>
            </a:extLst>
          </p:cNvPr>
          <p:cNvPicPr>
            <a:picLocks noChangeAspect="1"/>
          </p:cNvPicPr>
          <p:nvPr/>
        </p:nvPicPr>
        <p:blipFill>
          <a:blip r:embed="rId9"/>
          <a:stretch>
            <a:fillRect/>
          </a:stretch>
        </p:blipFill>
        <p:spPr>
          <a:xfrm>
            <a:off x="8478830" y="2194662"/>
            <a:ext cx="2865684" cy="914400"/>
          </a:xfrm>
          <a:prstGeom prst="rect">
            <a:avLst/>
          </a:prstGeom>
        </p:spPr>
      </p:pic>
      <p:sp>
        <p:nvSpPr>
          <p:cNvPr id="23" name="TextBox 22">
            <a:extLst>
              <a:ext uri="{FF2B5EF4-FFF2-40B4-BE49-F238E27FC236}">
                <a16:creationId xmlns:a16="http://schemas.microsoft.com/office/drawing/2014/main" id="{8DD5DAEC-C5DE-47AB-B547-13DBC9268C55}"/>
              </a:ext>
            </a:extLst>
          </p:cNvPr>
          <p:cNvSpPr txBox="1"/>
          <p:nvPr/>
        </p:nvSpPr>
        <p:spPr>
          <a:xfrm>
            <a:off x="3994332" y="5646017"/>
            <a:ext cx="7384010" cy="307777"/>
          </a:xfrm>
          <a:prstGeom prst="rect">
            <a:avLst/>
          </a:prstGeom>
          <a:solidFill>
            <a:srgbClr val="0070C0"/>
          </a:solidFill>
        </p:spPr>
        <p:txBody>
          <a:bodyPr wrap="square" rtlCol="0" anchor="t">
            <a:spAutoFit/>
          </a:bodyPr>
          <a:lstStyle/>
          <a:p>
            <a:r>
              <a:rPr lang="en-US" sz="1400" b="1" dirty="0">
                <a:solidFill>
                  <a:schemeClr val="bg1"/>
                </a:solidFill>
              </a:rPr>
              <a:t>SUMMIT SUPPORTERS</a:t>
            </a:r>
            <a:endParaRPr lang="en-US" b="1" dirty="0">
              <a:solidFill>
                <a:schemeClr val="bg1"/>
              </a:solidFill>
            </a:endParaRPr>
          </a:p>
        </p:txBody>
      </p:sp>
      <p:pic>
        <p:nvPicPr>
          <p:cNvPr id="12" name="Picture 12">
            <a:extLst>
              <a:ext uri="{FF2B5EF4-FFF2-40B4-BE49-F238E27FC236}">
                <a16:creationId xmlns:a16="http://schemas.microsoft.com/office/drawing/2014/main" id="{B0374ECD-C2BA-4D4A-8436-2CC7395B336C}"/>
              </a:ext>
            </a:extLst>
          </p:cNvPr>
          <p:cNvPicPr>
            <a:picLocks noChangeAspect="1"/>
          </p:cNvPicPr>
          <p:nvPr/>
        </p:nvPicPr>
        <p:blipFill rotWithShape="1">
          <a:blip r:embed="rId10"/>
          <a:srcRect l="10732" r="14919"/>
          <a:stretch/>
        </p:blipFill>
        <p:spPr>
          <a:xfrm>
            <a:off x="8921275" y="4378234"/>
            <a:ext cx="1980795" cy="1100669"/>
          </a:xfrm>
          <a:prstGeom prst="rect">
            <a:avLst/>
          </a:prstGeom>
        </p:spPr>
      </p:pic>
      <p:pic>
        <p:nvPicPr>
          <p:cNvPr id="3" name="Picture 3">
            <a:extLst>
              <a:ext uri="{FF2B5EF4-FFF2-40B4-BE49-F238E27FC236}">
                <a16:creationId xmlns:a16="http://schemas.microsoft.com/office/drawing/2014/main" id="{691A59C3-0503-4CE1-8636-3C5975C587A0}"/>
              </a:ext>
            </a:extLst>
          </p:cNvPr>
          <p:cNvPicPr>
            <a:picLocks noChangeAspect="1"/>
          </p:cNvPicPr>
          <p:nvPr/>
        </p:nvPicPr>
        <p:blipFill>
          <a:blip r:embed="rId11"/>
          <a:stretch>
            <a:fillRect/>
          </a:stretch>
        </p:blipFill>
        <p:spPr>
          <a:xfrm>
            <a:off x="9154210" y="515458"/>
            <a:ext cx="1514924" cy="1226286"/>
          </a:xfrm>
          <a:prstGeom prst="rect">
            <a:avLst/>
          </a:prstGeom>
        </p:spPr>
      </p:pic>
      <p:pic>
        <p:nvPicPr>
          <p:cNvPr id="6" name="Picture 10">
            <a:extLst>
              <a:ext uri="{FF2B5EF4-FFF2-40B4-BE49-F238E27FC236}">
                <a16:creationId xmlns:a16="http://schemas.microsoft.com/office/drawing/2014/main" id="{4B8F68F5-A428-4B46-A233-387F91140ED0}"/>
              </a:ext>
            </a:extLst>
          </p:cNvPr>
          <p:cNvPicPr>
            <a:picLocks noChangeAspect="1"/>
          </p:cNvPicPr>
          <p:nvPr/>
        </p:nvPicPr>
        <p:blipFill>
          <a:blip r:embed="rId12"/>
          <a:stretch>
            <a:fillRect/>
          </a:stretch>
        </p:blipFill>
        <p:spPr>
          <a:xfrm>
            <a:off x="5217799" y="4378235"/>
            <a:ext cx="1753225" cy="1100669"/>
          </a:xfrm>
          <a:prstGeom prst="rect">
            <a:avLst/>
          </a:prstGeom>
        </p:spPr>
      </p:pic>
      <p:pic>
        <p:nvPicPr>
          <p:cNvPr id="29" name="Picture 28">
            <a:extLst>
              <a:ext uri="{FF2B5EF4-FFF2-40B4-BE49-F238E27FC236}">
                <a16:creationId xmlns:a16="http://schemas.microsoft.com/office/drawing/2014/main" id="{F232FD61-1CFD-48F1-87AF-575FF866B9B2}"/>
              </a:ext>
            </a:extLst>
          </p:cNvPr>
          <p:cNvPicPr>
            <a:picLocks noChangeAspect="1"/>
          </p:cNvPicPr>
          <p:nvPr/>
        </p:nvPicPr>
        <p:blipFill>
          <a:blip r:embed="rId13"/>
          <a:stretch>
            <a:fillRect/>
          </a:stretch>
        </p:blipFill>
        <p:spPr>
          <a:xfrm>
            <a:off x="8540072" y="3587513"/>
            <a:ext cx="2743200" cy="792707"/>
          </a:xfrm>
          <a:prstGeom prst="rect">
            <a:avLst/>
          </a:prstGeom>
        </p:spPr>
      </p:pic>
    </p:spTree>
    <p:extLst>
      <p:ext uri="{BB962C8B-B14F-4D97-AF65-F5344CB8AC3E}">
        <p14:creationId xmlns:p14="http://schemas.microsoft.com/office/powerpoint/2010/main" val="64755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446212" y="214536"/>
            <a:ext cx="11652805" cy="899303"/>
          </a:xfrm>
        </p:spPr>
        <p:txBody>
          <a:bodyPr/>
          <a:lstStyle/>
          <a:p>
            <a:r>
              <a:rPr lang="en-US" dirty="0"/>
              <a:t>Understand the different Storage options</a:t>
            </a:r>
          </a:p>
        </p:txBody>
      </p:sp>
      <p:sp>
        <p:nvSpPr>
          <p:cNvPr id="6" name="TextBox 5"/>
          <p:cNvSpPr txBox="1"/>
          <p:nvPr/>
        </p:nvSpPr>
        <p:spPr>
          <a:xfrm>
            <a:off x="1754687" y="5903273"/>
            <a:ext cx="9559375" cy="723955"/>
          </a:xfrm>
          <a:prstGeom prst="rect">
            <a:avLst/>
          </a:prstGeom>
          <a:noFill/>
        </p:spPr>
        <p:txBody>
          <a:bodyPr wrap="square" lIns="179238" tIns="143391" rIns="179238" bIns="143391" rtlCol="0">
            <a:spAutoFit/>
          </a:bodyPr>
          <a:lstStyle/>
          <a:p>
            <a:pPr defTabSz="896203">
              <a:lnSpc>
                <a:spcPct val="90000"/>
              </a:lnSpc>
              <a:spcAft>
                <a:spcPts val="588"/>
              </a:spcAft>
              <a:defRPr/>
            </a:pPr>
            <a:r>
              <a:rPr lang="en-US" sz="3136" kern="0" dirty="0">
                <a:gradFill>
                  <a:gsLst>
                    <a:gs pos="2917">
                      <a:schemeClr val="tx1"/>
                    </a:gs>
                    <a:gs pos="30000">
                      <a:schemeClr val="tx1"/>
                    </a:gs>
                  </a:gsLst>
                  <a:lin ang="5400000" scaled="0"/>
                </a:gradFill>
                <a:hlinkClick r:id="rId2"/>
              </a:rPr>
              <a:t>https://docs.microsoft.com/en-us/azure/storage</a:t>
            </a:r>
            <a:endParaRPr lang="en-US" sz="3136" kern="0"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3"/>
          <a:stretch>
            <a:fillRect/>
          </a:stretch>
        </p:blipFill>
        <p:spPr>
          <a:xfrm>
            <a:off x="1762820" y="1220937"/>
            <a:ext cx="9568710" cy="4359598"/>
          </a:xfrm>
          <a:prstGeom prst="rect">
            <a:avLst/>
          </a:prstGeom>
        </p:spPr>
      </p:pic>
      <p:sp>
        <p:nvSpPr>
          <p:cNvPr id="11" name="Rectangle: Rounded Corners 10">
            <a:extLst>
              <a:ext uri="{FF2B5EF4-FFF2-40B4-BE49-F238E27FC236}">
                <a16:creationId xmlns:a16="http://schemas.microsoft.com/office/drawing/2014/main" id="{19EE8BB9-7F0D-4B0A-AF83-3363D6EB6765}"/>
              </a:ext>
            </a:extLst>
          </p:cNvPr>
          <p:cNvSpPr/>
          <p:nvPr/>
        </p:nvSpPr>
        <p:spPr>
          <a:xfrm>
            <a:off x="4646612" y="3886200"/>
            <a:ext cx="5486400" cy="381000"/>
          </a:xfrm>
          <a:prstGeom prst="roundRect">
            <a:avLst/>
          </a:prstGeom>
          <a:solidFill>
            <a:schemeClr val="accent1">
              <a:alpha val="12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57384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53366" y="-23906"/>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21" name="Content Placeholder 2">
            <a:extLst>
              <a:ext uri="{FF2B5EF4-FFF2-40B4-BE49-F238E27FC236}">
                <a16:creationId xmlns:a16="http://schemas.microsoft.com/office/drawing/2014/main" id="{32CBC433-4BB9-475C-BC7D-26540C54F73B}"/>
              </a:ext>
            </a:extLst>
          </p:cNvPr>
          <p:cNvSpPr txBox="1">
            <a:spLocks/>
          </p:cNvSpPr>
          <p:nvPr/>
        </p:nvSpPr>
        <p:spPr>
          <a:xfrm>
            <a:off x="227012" y="941738"/>
            <a:ext cx="5334000" cy="5040908"/>
          </a:xfrm>
          <a:prstGeom prst="rect">
            <a:avLst/>
          </a:prstGeom>
        </p:spPr>
        <p:txBody>
          <a:bodyPr vert="horz" lIns="91440" tIns="45720" rIns="91440" bIns="45720" rtlCol="0">
            <a:normAutofit fontScale="92500"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sz="3500" dirty="0">
                <a:solidFill>
                  <a:schemeClr val="bg1"/>
                </a:solidFill>
              </a:rPr>
              <a:t>Configure Geo-Replication</a:t>
            </a:r>
          </a:p>
          <a:p>
            <a:pPr marL="0" indent="0">
              <a:buFont typeface="Euphemia" pitchFamily="34" charset="0"/>
              <a:buNone/>
            </a:pPr>
            <a:endParaRPr lang="en-US" dirty="0">
              <a:solidFill>
                <a:schemeClr val="bg1"/>
              </a:solidFill>
            </a:endParaRPr>
          </a:p>
          <a:p>
            <a:pPr marL="241300" lvl="1" indent="0">
              <a:buFont typeface="Euphemia" pitchFamily="34" charset="0"/>
              <a:buNone/>
            </a:pPr>
            <a:r>
              <a:rPr lang="en-US" sz="2800" b="1" dirty="0">
                <a:solidFill>
                  <a:schemeClr val="bg1"/>
                </a:solidFill>
              </a:rPr>
              <a:t>LRS</a:t>
            </a:r>
            <a:r>
              <a:rPr lang="en-US" sz="2800" dirty="0">
                <a:solidFill>
                  <a:schemeClr val="bg1"/>
                </a:solidFill>
              </a:rPr>
              <a:t> – 3 local copies</a:t>
            </a:r>
          </a:p>
          <a:p>
            <a:pPr marL="241300" lvl="1" indent="0">
              <a:buFont typeface="Euphemia" pitchFamily="34" charset="0"/>
              <a:buNone/>
            </a:pPr>
            <a:r>
              <a:rPr lang="en-US" sz="2800" b="1" dirty="0">
                <a:solidFill>
                  <a:schemeClr val="bg1"/>
                </a:solidFill>
              </a:rPr>
              <a:t>ZRS</a:t>
            </a:r>
            <a:r>
              <a:rPr lang="en-US" sz="2800" dirty="0">
                <a:solidFill>
                  <a:schemeClr val="bg1"/>
                </a:solidFill>
              </a:rPr>
              <a:t> – 3 copies within a region</a:t>
            </a:r>
          </a:p>
          <a:p>
            <a:pPr marL="241300" lvl="1" indent="0">
              <a:buFont typeface="Euphemia" pitchFamily="34" charset="0"/>
              <a:buNone/>
            </a:pPr>
            <a:r>
              <a:rPr lang="en-US" sz="2800" b="1" dirty="0">
                <a:solidFill>
                  <a:schemeClr val="bg1"/>
                </a:solidFill>
              </a:rPr>
              <a:t>GRS</a:t>
            </a:r>
            <a:r>
              <a:rPr lang="en-US" sz="2800" dirty="0">
                <a:solidFill>
                  <a:schemeClr val="bg1"/>
                </a:solidFill>
              </a:rPr>
              <a:t> – 3 copies in 2 data centers</a:t>
            </a:r>
          </a:p>
          <a:p>
            <a:pPr marL="241300" lvl="1" indent="0">
              <a:buFont typeface="Euphemia" pitchFamily="34" charset="0"/>
              <a:buNone/>
            </a:pPr>
            <a:endParaRPr lang="en-US" sz="2800" b="1" dirty="0">
              <a:solidFill>
                <a:schemeClr val="bg1"/>
              </a:solidFill>
            </a:endParaRPr>
          </a:p>
          <a:p>
            <a:pPr marL="241300" lvl="1" indent="0">
              <a:buFont typeface="Euphemia" pitchFamily="34" charset="0"/>
              <a:buNone/>
            </a:pPr>
            <a:r>
              <a:rPr lang="en-US" sz="2800" b="1" dirty="0">
                <a:solidFill>
                  <a:schemeClr val="bg1"/>
                </a:solidFill>
              </a:rPr>
              <a:t>RA-GRS</a:t>
            </a:r>
            <a:r>
              <a:rPr lang="en-US" sz="2800" dirty="0">
                <a:solidFill>
                  <a:schemeClr val="bg1"/>
                </a:solidFill>
              </a:rPr>
              <a:t> Read-Access geo-redundant</a:t>
            </a:r>
          </a:p>
          <a:p>
            <a:pPr marL="241300" lvl="1" indent="0">
              <a:buFont typeface="Euphemia" pitchFamily="34" charset="0"/>
              <a:buNone/>
            </a:pPr>
            <a:r>
              <a:rPr lang="en-US" sz="2800" dirty="0">
                <a:solidFill>
                  <a:schemeClr val="bg1"/>
                </a:solidFill>
              </a:rPr>
              <a:t>allows read access at secondary when primary region becomes unavailable.</a:t>
            </a:r>
            <a:endParaRPr lang="en-US" sz="2800" b="1" dirty="0">
              <a:solidFill>
                <a:schemeClr val="bg1"/>
              </a:solidFill>
            </a:endParaRPr>
          </a:p>
          <a:p>
            <a:pPr marL="241300" lvl="1" indent="0">
              <a:buFont typeface="Euphemia" pitchFamily="34" charset="0"/>
              <a:buNone/>
            </a:pPr>
            <a:r>
              <a:rPr lang="en-US" sz="2000" dirty="0"/>
              <a:t> </a:t>
            </a:r>
          </a:p>
        </p:txBody>
      </p:sp>
      <p:sp>
        <p:nvSpPr>
          <p:cNvPr id="22" name="TextBox 21">
            <a:extLst>
              <a:ext uri="{FF2B5EF4-FFF2-40B4-BE49-F238E27FC236}">
                <a16:creationId xmlns:a16="http://schemas.microsoft.com/office/drawing/2014/main" id="{E88A95C6-EA90-470E-9B4C-FCEE82522E71}"/>
              </a:ext>
            </a:extLst>
          </p:cNvPr>
          <p:cNvSpPr txBox="1"/>
          <p:nvPr/>
        </p:nvSpPr>
        <p:spPr>
          <a:xfrm>
            <a:off x="5789613" y="5791200"/>
            <a:ext cx="6172200" cy="800219"/>
          </a:xfrm>
          <a:prstGeom prst="rect">
            <a:avLst/>
          </a:prstGeom>
          <a:noFill/>
        </p:spPr>
        <p:txBody>
          <a:bodyPr wrap="square" rtlCol="0">
            <a:spAutoFit/>
          </a:bodyPr>
          <a:lstStyle/>
          <a:p>
            <a:r>
              <a:rPr lang="en-US" sz="2800" b="1" dirty="0">
                <a:solidFill>
                  <a:schemeClr val="tx2"/>
                </a:solidFill>
              </a:rPr>
              <a:t>NOTE: </a:t>
            </a:r>
            <a:r>
              <a:rPr lang="en-US" sz="2800" dirty="0">
                <a:solidFill>
                  <a:schemeClr val="tx2"/>
                </a:solidFill>
              </a:rPr>
              <a:t>Once selected, can’t change!</a:t>
            </a:r>
          </a:p>
          <a:p>
            <a:endParaRPr lang="en-US" dirty="0"/>
          </a:p>
        </p:txBody>
      </p:sp>
      <p:graphicFrame>
        <p:nvGraphicFramePr>
          <p:cNvPr id="23" name="Diagram 22">
            <a:extLst>
              <a:ext uri="{FF2B5EF4-FFF2-40B4-BE49-F238E27FC236}">
                <a16:creationId xmlns:a16="http://schemas.microsoft.com/office/drawing/2014/main" id="{C464961A-673E-4A19-8E42-C51A6E95D6DE}"/>
              </a:ext>
            </a:extLst>
          </p:cNvPr>
          <p:cNvGraphicFramePr/>
          <p:nvPr>
            <p:extLst>
              <p:ext uri="{D42A27DB-BD31-4B8C-83A1-F6EECF244321}">
                <p14:modId xmlns:p14="http://schemas.microsoft.com/office/powerpoint/2010/main" val="636702402"/>
              </p:ext>
            </p:extLst>
          </p:nvPr>
        </p:nvGraphicFramePr>
        <p:xfrm>
          <a:off x="5865812" y="990600"/>
          <a:ext cx="5867399" cy="4643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2691555"/>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113506"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0212" y="3962400"/>
            <a:ext cx="6118835" cy="1524138"/>
          </a:xfrm>
        </p:spPr>
        <p:txBody>
          <a:bodyPr>
            <a:noAutofit/>
          </a:bodyPr>
          <a:lstStyle/>
          <a:p>
            <a:pPr algn="ctr" defTabSz="658978">
              <a:defRPr/>
            </a:pPr>
            <a:r>
              <a:rPr lang="en-US" sz="8000" dirty="0">
                <a:solidFill>
                  <a:srgbClr val="FFC000"/>
                </a:solidFill>
                <a:latin typeface="Franklin Gothic Medium"/>
              </a:rPr>
              <a:t>Implement an </a:t>
            </a:r>
            <a:br>
              <a:rPr lang="en-US" sz="8000" dirty="0">
                <a:solidFill>
                  <a:srgbClr val="FFC000"/>
                </a:solidFill>
                <a:latin typeface="Franklin Gothic Medium"/>
              </a:rPr>
            </a:br>
            <a:r>
              <a:rPr lang="en-US" sz="8000" dirty="0">
                <a:solidFill>
                  <a:srgbClr val="FFC000"/>
                </a:solidFill>
                <a:latin typeface="Franklin Gothic Medium"/>
              </a:rPr>
              <a:t>Azure Active Directory </a:t>
            </a:r>
          </a:p>
        </p:txBody>
      </p:sp>
    </p:spTree>
    <p:extLst>
      <p:ext uri="{BB962C8B-B14F-4D97-AF65-F5344CB8AC3E}">
        <p14:creationId xmlns:p14="http://schemas.microsoft.com/office/powerpoint/2010/main" val="4027623033"/>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2A2F68C1-9A44-4F2E-9B17-DF669BF35AD4}"/>
              </a:ext>
            </a:extLst>
          </p:cNvPr>
          <p:cNvGraphicFramePr/>
          <p:nvPr>
            <p:extLst>
              <p:ext uri="{D42A27DB-BD31-4B8C-83A1-F6EECF244321}">
                <p14:modId xmlns:p14="http://schemas.microsoft.com/office/powerpoint/2010/main" val="1865199210"/>
              </p:ext>
            </p:extLst>
          </p:nvPr>
        </p:nvGraphicFramePr>
        <p:xfrm>
          <a:off x="1593436" y="1143000"/>
          <a:ext cx="9553685"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EC3B820-79A0-4005-8C2E-91FAFD4C88F9}"/>
              </a:ext>
            </a:extLst>
          </p:cNvPr>
          <p:cNvSpPr>
            <a:spLocks noGrp="1"/>
          </p:cNvSpPr>
          <p:nvPr>
            <p:ph type="title"/>
          </p:nvPr>
        </p:nvSpPr>
        <p:spPr>
          <a:xfrm>
            <a:off x="1593436" y="177800"/>
            <a:ext cx="9782801" cy="1239837"/>
          </a:xfrm>
        </p:spPr>
        <p:txBody>
          <a:bodyPr/>
          <a:lstStyle/>
          <a:p>
            <a:r>
              <a:rPr lang="en-US" dirty="0">
                <a:solidFill>
                  <a:schemeClr val="tx2"/>
                </a:solidFill>
              </a:rPr>
              <a:t>Azure Active Directory</a:t>
            </a:r>
          </a:p>
        </p:txBody>
      </p:sp>
    </p:spTree>
    <p:extLst>
      <p:ext uri="{BB962C8B-B14F-4D97-AF65-F5344CB8AC3E}">
        <p14:creationId xmlns:p14="http://schemas.microsoft.com/office/powerpoint/2010/main" val="333051501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724EE6-E45A-43AE-B7CC-4DB4CC1DAFC6}"/>
              </a:ext>
            </a:extLst>
          </p:cNvPr>
          <p:cNvSpPr/>
          <p:nvPr/>
        </p:nvSpPr>
        <p:spPr>
          <a:xfrm>
            <a:off x="4037012" y="5486400"/>
            <a:ext cx="7772400" cy="137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2500F8-E9E0-4341-AC8F-D45077039B0E}"/>
              </a:ext>
            </a:extLst>
          </p:cNvPr>
          <p:cNvSpPr>
            <a:spLocks noGrp="1"/>
          </p:cNvSpPr>
          <p:nvPr>
            <p:ph type="title"/>
          </p:nvPr>
        </p:nvSpPr>
        <p:spPr>
          <a:xfrm>
            <a:off x="1426848" y="76200"/>
            <a:ext cx="9782801" cy="1239837"/>
          </a:xfrm>
        </p:spPr>
        <p:txBody>
          <a:bodyPr/>
          <a:lstStyle/>
          <a:p>
            <a:r>
              <a:rPr lang="en-US" dirty="0"/>
              <a:t>Azure Active Directory</a:t>
            </a:r>
          </a:p>
        </p:txBody>
      </p:sp>
      <p:pic>
        <p:nvPicPr>
          <p:cNvPr id="1026" name="Picture 2" descr="Related image">
            <a:extLst>
              <a:ext uri="{FF2B5EF4-FFF2-40B4-BE49-F238E27FC236}">
                <a16:creationId xmlns:a16="http://schemas.microsoft.com/office/drawing/2014/main" id="{16EC7E00-2D01-4D31-8FCF-58A1297A71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12" y="1676400"/>
            <a:ext cx="9286875" cy="45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0193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sz="4704" dirty="0"/>
              <a:t>Azure Business to Consumer (B2C)</a:t>
            </a:r>
          </a:p>
        </p:txBody>
      </p:sp>
      <p:grpSp>
        <p:nvGrpSpPr>
          <p:cNvPr id="3" name="Group 2"/>
          <p:cNvGrpSpPr/>
          <p:nvPr/>
        </p:nvGrpSpPr>
        <p:grpSpPr>
          <a:xfrm>
            <a:off x="1293812" y="1600200"/>
            <a:ext cx="10476479" cy="4662187"/>
            <a:chOff x="350837" y="1058862"/>
            <a:chExt cx="11658600" cy="5562600"/>
          </a:xfrm>
        </p:grpSpPr>
        <p:sp>
          <p:nvSpPr>
            <p:cNvPr id="19" name="Rectangle 18"/>
            <p:cNvSpPr/>
            <p:nvPr/>
          </p:nvSpPr>
          <p:spPr bwMode="auto">
            <a:xfrm>
              <a:off x="350837" y="1074102"/>
              <a:ext cx="2742043" cy="295656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r>
                <a:rPr lang="en-US" sz="2352" dirty="0">
                  <a:gradFill>
                    <a:gsLst>
                      <a:gs pos="0">
                        <a:srgbClr val="FFFFFF"/>
                      </a:gs>
                      <a:gs pos="100000">
                        <a:srgbClr val="FFFFFF"/>
                      </a:gs>
                    </a:gsLst>
                    <a:lin ang="5400000" scaled="0"/>
                  </a:gradFill>
                  <a:latin typeface="Segoe UI"/>
                  <a:ea typeface="Segoe UI" pitchFamily="34" charset="0"/>
                  <a:cs typeface="Segoe UI" pitchFamily="34" charset="0"/>
                </a:rPr>
                <a:t>Sign up, Sign in, Password reset &amp; other policies</a:t>
              </a:r>
            </a:p>
          </p:txBody>
        </p:sp>
        <p:sp>
          <p:nvSpPr>
            <p:cNvPr id="20" name="Rectangle 19"/>
            <p:cNvSpPr/>
            <p:nvPr/>
          </p:nvSpPr>
          <p:spPr bwMode="auto">
            <a:xfrm>
              <a:off x="3322637" y="1074102"/>
              <a:ext cx="2742957" cy="295656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0276" tIns="143391" rIns="170276" bIns="143391" numCol="1" spcCol="0" rtlCol="0" fromWordArt="0" anchor="t" anchorCtr="0" forceAA="0" compatLnSpc="1">
              <a:prstTxWarp prst="textNoShape">
                <a:avLst/>
              </a:prstTxWarp>
              <a:noAutofit/>
            </a:bodyPr>
            <a:lstStyle/>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r>
                <a:rPr lang="en-US" sz="2352" dirty="0">
                  <a:solidFill>
                    <a:schemeClr val="bg1"/>
                  </a:solidFill>
                  <a:latin typeface="Segoe UI"/>
                  <a:ea typeface="Segoe UI" pitchFamily="34" charset="0"/>
                  <a:cs typeface="Segoe UI" pitchFamily="34" charset="0"/>
                </a:rPr>
                <a:t>Social &amp; Local Accounts</a:t>
              </a:r>
            </a:p>
          </p:txBody>
        </p:sp>
        <p:sp>
          <p:nvSpPr>
            <p:cNvPr id="21" name="Rectangle 20"/>
            <p:cNvSpPr/>
            <p:nvPr/>
          </p:nvSpPr>
          <p:spPr bwMode="auto">
            <a:xfrm>
              <a:off x="6294437" y="1063624"/>
              <a:ext cx="2744545" cy="2967038"/>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r>
                <a:rPr lang="en-US" sz="2352" dirty="0">
                  <a:gradFill>
                    <a:gsLst>
                      <a:gs pos="0">
                        <a:srgbClr val="FFFFFF"/>
                      </a:gs>
                      <a:gs pos="100000">
                        <a:srgbClr val="FFFFFF"/>
                      </a:gs>
                    </a:gsLst>
                    <a:lin ang="5400000" scaled="0"/>
                  </a:gradFill>
                  <a:latin typeface="Segoe UI"/>
                  <a:ea typeface="Segoe UI" pitchFamily="34" charset="0"/>
                  <a:cs typeface="Segoe UI" pitchFamily="34" charset="0"/>
                </a:rPr>
                <a:t>Seamless User Experience</a:t>
              </a:r>
            </a:p>
          </p:txBody>
        </p:sp>
        <p:pic>
          <p:nvPicPr>
            <p:cNvPr id="22" name="Picture 21"/>
            <p:cNvPicPr>
              <a:picLocks noChangeAspect="1"/>
            </p:cNvPicPr>
            <p:nvPr/>
          </p:nvPicPr>
          <p:blipFill>
            <a:blip r:embed="rId3"/>
            <a:stretch>
              <a:fillRect/>
            </a:stretch>
          </p:blipFill>
          <p:spPr>
            <a:xfrm>
              <a:off x="922715" y="1204912"/>
              <a:ext cx="169032" cy="1605804"/>
            </a:xfrm>
            <a:prstGeom prst="rect">
              <a:avLst/>
            </a:prstGeom>
          </p:spPr>
        </p:pic>
        <p:pic>
          <p:nvPicPr>
            <p:cNvPr id="23" name="Picture 22"/>
            <p:cNvPicPr>
              <a:picLocks noChangeAspect="1"/>
            </p:cNvPicPr>
            <p:nvPr/>
          </p:nvPicPr>
          <p:blipFill>
            <a:blip r:embed="rId4"/>
            <a:stretch>
              <a:fillRect/>
            </a:stretch>
          </p:blipFill>
          <p:spPr>
            <a:xfrm>
              <a:off x="1189037" y="1204912"/>
              <a:ext cx="183119" cy="1591720"/>
            </a:xfrm>
            <a:prstGeom prst="rect">
              <a:avLst/>
            </a:prstGeom>
          </p:spPr>
        </p:pic>
        <p:pic>
          <p:nvPicPr>
            <p:cNvPr id="24" name="Picture 23"/>
            <p:cNvPicPr>
              <a:picLocks noChangeAspect="1"/>
            </p:cNvPicPr>
            <p:nvPr/>
          </p:nvPicPr>
          <p:blipFill>
            <a:blip r:embed="rId5"/>
            <a:stretch>
              <a:fillRect/>
            </a:stretch>
          </p:blipFill>
          <p:spPr>
            <a:xfrm>
              <a:off x="1467628" y="1204912"/>
              <a:ext cx="169032" cy="1479031"/>
            </a:xfrm>
            <a:prstGeom prst="rect">
              <a:avLst/>
            </a:prstGeom>
          </p:spPr>
        </p:pic>
        <p:pic>
          <p:nvPicPr>
            <p:cNvPr id="25" name="Picture 24"/>
            <p:cNvPicPr>
              <a:picLocks noChangeAspect="1"/>
            </p:cNvPicPr>
            <p:nvPr/>
          </p:nvPicPr>
          <p:blipFill>
            <a:blip r:embed="rId6"/>
            <a:stretch>
              <a:fillRect/>
            </a:stretch>
          </p:blipFill>
          <p:spPr>
            <a:xfrm>
              <a:off x="1745200" y="1204912"/>
              <a:ext cx="183119" cy="1338172"/>
            </a:xfrm>
            <a:prstGeom prst="rect">
              <a:avLst/>
            </a:prstGeom>
          </p:spPr>
        </p:pic>
        <p:pic>
          <p:nvPicPr>
            <p:cNvPr id="26" name="Picture 25"/>
            <p:cNvPicPr>
              <a:picLocks noChangeAspect="1"/>
            </p:cNvPicPr>
            <p:nvPr/>
          </p:nvPicPr>
          <p:blipFill>
            <a:blip r:embed="rId7"/>
            <a:stretch>
              <a:fillRect/>
            </a:stretch>
          </p:blipFill>
          <p:spPr>
            <a:xfrm>
              <a:off x="2069666" y="1204912"/>
              <a:ext cx="436668" cy="1239571"/>
            </a:xfrm>
            <a:prstGeom prst="rect">
              <a:avLst/>
            </a:prstGeom>
          </p:spPr>
        </p:pic>
        <p:grpSp>
          <p:nvGrpSpPr>
            <p:cNvPr id="27" name="Group 26"/>
            <p:cNvGrpSpPr/>
            <p:nvPr/>
          </p:nvGrpSpPr>
          <p:grpSpPr>
            <a:xfrm>
              <a:off x="3486423" y="1273313"/>
              <a:ext cx="2368136" cy="685039"/>
              <a:chOff x="895837" y="5441879"/>
              <a:chExt cx="2368136" cy="685039"/>
            </a:xfrm>
          </p:grpSpPr>
          <p:sp>
            <p:nvSpPr>
              <p:cNvPr id="28" name="Rectangle 27"/>
              <p:cNvSpPr/>
              <p:nvPr/>
            </p:nvSpPr>
            <p:spPr bwMode="auto">
              <a:xfrm>
                <a:off x="1237677" y="5441879"/>
                <a:ext cx="2026296" cy="252062"/>
              </a:xfrm>
              <a:prstGeom prst="rect">
                <a:avLst/>
              </a:prstGeom>
              <a:solidFill>
                <a:schemeClr val="tx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01" rIns="0" bIns="45701" anchor="ctr"/>
              <a:lstStyle/>
              <a:p>
                <a:pPr marL="89604" defTabSz="913740">
                  <a:defRPr/>
                </a:pPr>
                <a:endParaRPr lang="en-US" sz="1764" dirty="0">
                  <a:solidFill>
                    <a:srgbClr val="505050"/>
                  </a:solidFill>
                  <a:latin typeface="Segoe UI"/>
                </a:endParaRPr>
              </a:p>
            </p:txBody>
          </p:sp>
          <p:pic>
            <p:nvPicPr>
              <p:cNvPr id="29" name="Picture 28" descr="login icon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95837" y="5498294"/>
                <a:ext cx="266612" cy="565646"/>
              </a:xfrm>
              <a:prstGeom prst="rect">
                <a:avLst/>
              </a:prstGeom>
              <a:noFill/>
              <a:ln>
                <a:noFill/>
              </a:ln>
            </p:spPr>
          </p:pic>
          <p:sp>
            <p:nvSpPr>
              <p:cNvPr id="30" name="Rectangle 29"/>
              <p:cNvSpPr/>
              <p:nvPr/>
            </p:nvSpPr>
            <p:spPr bwMode="auto">
              <a:xfrm>
                <a:off x="1237677" y="5874856"/>
                <a:ext cx="2026296" cy="252062"/>
              </a:xfrm>
              <a:prstGeom prst="rect">
                <a:avLst/>
              </a:prstGeom>
              <a:solidFill>
                <a:schemeClr val="tx1"/>
              </a:solidFill>
              <a:ln>
                <a:solidFill>
                  <a:schemeClr val="bg1">
                    <a:lumMod val="5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0" tIns="45701" rIns="0" bIns="45701" anchor="ctr"/>
              <a:lstStyle/>
              <a:p>
                <a:pPr marL="89604" defTabSz="913740">
                  <a:defRPr/>
                </a:pPr>
                <a:endParaRPr lang="en-US" sz="1764" dirty="0">
                  <a:solidFill>
                    <a:srgbClr val="505050"/>
                  </a:solidFill>
                  <a:latin typeface="Segoe UI"/>
                </a:endParaRPr>
              </a:p>
            </p:txBody>
          </p:sp>
        </p:grpSp>
        <p:sp>
          <p:nvSpPr>
            <p:cNvPr id="31" name="Content Placeholder 3"/>
            <p:cNvSpPr txBox="1">
              <a:spLocks/>
            </p:cNvSpPr>
            <p:nvPr/>
          </p:nvSpPr>
          <p:spPr>
            <a:xfrm>
              <a:off x="3854940" y="1096244"/>
              <a:ext cx="1415806" cy="484118"/>
            </a:xfrm>
            <a:prstGeom prst="rect">
              <a:avLst/>
            </a:prstGeom>
          </p:spPr>
          <p:txBody>
            <a:bodyPr/>
            <a:lstStyle>
              <a:lvl1pPr marL="342900" indent="-342900" algn="l" defTabSz="931863" rtl="0" fontAlgn="base">
                <a:lnSpc>
                  <a:spcPct val="90000"/>
                </a:lnSpc>
                <a:spcBef>
                  <a:spcPct val="20000"/>
                </a:spcBef>
                <a:spcAft>
                  <a:spcPct val="0"/>
                </a:spcAft>
                <a:buSzPct val="90000"/>
                <a:buFont typeface="Arial" charset="0"/>
                <a:buChar char="•"/>
                <a:defRPr sz="4000" kern="1200">
                  <a:gradFill>
                    <a:gsLst>
                      <a:gs pos="1250">
                        <a:schemeClr val="tx1"/>
                      </a:gs>
                      <a:gs pos="100000">
                        <a:schemeClr val="tx1"/>
                      </a:gs>
                    </a:gsLst>
                    <a:lin ang="5400000" scaled="0"/>
                  </a:gradFill>
                  <a:latin typeface="+mj-lt"/>
                  <a:ea typeface="ＭＳ Ｐゴシック" charset="0"/>
                  <a:cs typeface="ＭＳ Ｐゴシック" charset="0"/>
                </a:defRPr>
              </a:lvl1pPr>
              <a:lvl2pPr marL="584200" indent="-241300" algn="l" defTabSz="931863"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800100" indent="-228600" algn="l" defTabSz="931863"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700" indent="-228600" algn="l" defTabSz="931863"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300" indent="-228600" algn="l" defTabSz="931863"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319">
                <a:lnSpc>
                  <a:spcPts val="3312"/>
                </a:lnSpc>
                <a:spcBef>
                  <a:spcPts val="0"/>
                </a:spcBef>
                <a:buNone/>
                <a:defRPr/>
              </a:pPr>
              <a:r>
                <a:rPr lang="en-US" sz="2156" dirty="0">
                  <a:solidFill>
                    <a:srgbClr val="505050"/>
                  </a:solidFill>
                  <a:latin typeface="Segoe UI Light"/>
                </a:rPr>
                <a:t>••••••••••</a:t>
              </a:r>
            </a:p>
          </p:txBody>
        </p:sp>
        <p:sp>
          <p:nvSpPr>
            <p:cNvPr id="32" name="Content Placeholder 3"/>
            <p:cNvSpPr txBox="1">
              <a:spLocks/>
            </p:cNvSpPr>
            <p:nvPr/>
          </p:nvSpPr>
          <p:spPr>
            <a:xfrm>
              <a:off x="3854940" y="1535454"/>
              <a:ext cx="1415806" cy="484118"/>
            </a:xfrm>
            <a:prstGeom prst="rect">
              <a:avLst/>
            </a:prstGeom>
          </p:spPr>
          <p:txBody>
            <a:bodyPr/>
            <a:lstStyle>
              <a:lvl1pPr marL="342900" indent="-342900" algn="l" defTabSz="931863" rtl="0" fontAlgn="base">
                <a:lnSpc>
                  <a:spcPct val="90000"/>
                </a:lnSpc>
                <a:spcBef>
                  <a:spcPct val="20000"/>
                </a:spcBef>
                <a:spcAft>
                  <a:spcPct val="0"/>
                </a:spcAft>
                <a:buSzPct val="90000"/>
                <a:buFont typeface="Arial" charset="0"/>
                <a:buChar char="•"/>
                <a:defRPr sz="4000" kern="1200">
                  <a:gradFill>
                    <a:gsLst>
                      <a:gs pos="1250">
                        <a:schemeClr val="tx1"/>
                      </a:gs>
                      <a:gs pos="100000">
                        <a:schemeClr val="tx1"/>
                      </a:gs>
                    </a:gsLst>
                    <a:lin ang="5400000" scaled="0"/>
                  </a:gradFill>
                  <a:latin typeface="+mj-lt"/>
                  <a:ea typeface="ＭＳ Ｐゴシック" charset="0"/>
                  <a:cs typeface="ＭＳ Ｐゴシック" charset="0"/>
                </a:defRPr>
              </a:lvl1pPr>
              <a:lvl2pPr marL="584200" indent="-241300" algn="l" defTabSz="931863" rtl="0" fontAlgn="base">
                <a:lnSpc>
                  <a:spcPct val="90000"/>
                </a:lnSpc>
                <a:spcBef>
                  <a:spcPct val="20000"/>
                </a:spcBef>
                <a:spcAft>
                  <a:spcPct val="0"/>
                </a:spcAft>
                <a:buSzPct val="90000"/>
                <a:buFont typeface="Arial" charset="0"/>
                <a:buChar char="•"/>
                <a:defRPr sz="2400" kern="1200">
                  <a:gradFill>
                    <a:gsLst>
                      <a:gs pos="1250">
                        <a:schemeClr val="tx1"/>
                      </a:gs>
                      <a:gs pos="100000">
                        <a:schemeClr val="tx1"/>
                      </a:gs>
                    </a:gsLst>
                    <a:lin ang="5400000" scaled="0"/>
                  </a:gradFill>
                  <a:latin typeface="+mn-lt"/>
                  <a:ea typeface="ＭＳ Ｐゴシック" charset="0"/>
                  <a:cs typeface="+mn-cs"/>
                </a:defRPr>
              </a:lvl2pPr>
              <a:lvl3pPr marL="800100" indent="-228600" algn="l" defTabSz="931863" rtl="0" fontAlgn="base">
                <a:lnSpc>
                  <a:spcPct val="90000"/>
                </a:lnSpc>
                <a:spcBef>
                  <a:spcPct val="20000"/>
                </a:spcBef>
                <a:spcAft>
                  <a:spcPct val="0"/>
                </a:spcAft>
                <a:buSzPct val="90000"/>
                <a:buFont typeface="Arial" charset="0"/>
                <a:buChar char="•"/>
                <a:defRPr sz="2000" kern="1200">
                  <a:gradFill>
                    <a:gsLst>
                      <a:gs pos="1250">
                        <a:schemeClr val="tx1"/>
                      </a:gs>
                      <a:gs pos="100000">
                        <a:schemeClr val="tx1"/>
                      </a:gs>
                    </a:gsLst>
                    <a:lin ang="5400000" scaled="0"/>
                  </a:gradFill>
                  <a:latin typeface="+mn-lt"/>
                  <a:ea typeface="ＭＳ Ｐゴシック" charset="0"/>
                  <a:cs typeface="+mn-cs"/>
                </a:defRPr>
              </a:lvl3pPr>
              <a:lvl4pPr marL="1028700" indent="-228600" algn="l" defTabSz="931863"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4pPr>
              <a:lvl5pPr marL="1257300" indent="-228600" algn="l" defTabSz="931863" rtl="0" fontAlgn="base">
                <a:lnSpc>
                  <a:spcPct val="90000"/>
                </a:lnSpc>
                <a:spcBef>
                  <a:spcPct val="20000"/>
                </a:spcBef>
                <a:spcAft>
                  <a:spcPct val="0"/>
                </a:spcAft>
                <a:buSzPct val="90000"/>
                <a:buFont typeface="Arial" charset="0"/>
                <a:buChar char="•"/>
                <a:defRPr kern="1200">
                  <a:gradFill>
                    <a:gsLst>
                      <a:gs pos="1250">
                        <a:schemeClr val="tx1"/>
                      </a:gs>
                      <a:gs pos="100000">
                        <a:schemeClr val="tx1"/>
                      </a:gs>
                    </a:gsLst>
                    <a:lin ang="5400000" scaled="0"/>
                  </a:gradFill>
                  <a:latin typeface="+mn-lt"/>
                  <a:ea typeface="ＭＳ Ｐゴシック" charset="0"/>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3319">
                <a:lnSpc>
                  <a:spcPts val="3312"/>
                </a:lnSpc>
                <a:spcBef>
                  <a:spcPts val="0"/>
                </a:spcBef>
                <a:buNone/>
                <a:defRPr/>
              </a:pPr>
              <a:r>
                <a:rPr lang="en-US" sz="2156" dirty="0">
                  <a:solidFill>
                    <a:srgbClr val="505050"/>
                  </a:solidFill>
                  <a:latin typeface="Segoe UI Light"/>
                </a:rPr>
                <a:t>••••••••••</a:t>
              </a:r>
            </a:p>
          </p:txBody>
        </p:sp>
        <p:pic>
          <p:nvPicPr>
            <p:cNvPr id="33" name="Picture 32" descr="http://www.ihotwallpapers.com/wp-content/uploads/2014/09/Linkedin-logo-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363736" y="2228099"/>
              <a:ext cx="419953" cy="419957"/>
            </a:xfrm>
            <a:prstGeom prst="rect">
              <a:avLst/>
            </a:prstGeom>
            <a:noFill/>
            <a:extLst>
              <a:ext uri="{909E8E84-426E-40dd-AFC4-6F175D3DCCD1}">
                <a14:hiddenFill xmlns="" xmlns:p14="http://schemas.microsoft.com/office/powerpoint/2010/main" xmlns:mc="http://schemas.openxmlformats.org/markup-compatibility/2006" xmlns:a14="http://schemas.microsoft.com/office/drawing/2010/main">
                  <a:solidFill>
                    <a:srgbClr val="FFFFFF"/>
                  </a:solidFill>
                </a14:hiddenFill>
              </a:ext>
            </a:extLst>
          </p:spPr>
        </p:pic>
        <p:pic>
          <p:nvPicPr>
            <p:cNvPr id="34" name="Picture 3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827580" y="2228099"/>
              <a:ext cx="419957" cy="419957"/>
            </a:xfrm>
            <a:prstGeom prst="rect">
              <a:avLst/>
            </a:prstGeom>
          </p:spPr>
        </p:pic>
        <p:sp>
          <p:nvSpPr>
            <p:cNvPr id="35" name="Rectangle 34"/>
            <p:cNvSpPr/>
            <p:nvPr/>
          </p:nvSpPr>
          <p:spPr bwMode="auto">
            <a:xfrm>
              <a:off x="9267394" y="1058862"/>
              <a:ext cx="2742043" cy="2971800"/>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lnSpc>
                  <a:spcPct val="90000"/>
                </a:lnSpc>
                <a:spcBef>
                  <a:spcPct val="0"/>
                </a:spcBef>
                <a:spcAft>
                  <a:spcPct val="0"/>
                </a:spcAft>
                <a:defRPr/>
              </a:pPr>
              <a:r>
                <a:rPr lang="en-US" sz="2352" dirty="0">
                  <a:gradFill>
                    <a:gsLst>
                      <a:gs pos="0">
                        <a:srgbClr val="FFFFFF"/>
                      </a:gs>
                      <a:gs pos="100000">
                        <a:srgbClr val="FFFFFF"/>
                      </a:gs>
                    </a:gsLst>
                    <a:lin ang="5400000" scaled="0"/>
                  </a:gradFill>
                  <a:latin typeface="Segoe UI"/>
                  <a:ea typeface="Segoe UI" pitchFamily="34" charset="0"/>
                  <a:cs typeface="Segoe UI" pitchFamily="34" charset="0"/>
                </a:rPr>
                <a:t>Multi-Factor Authentication</a:t>
              </a:r>
            </a:p>
          </p:txBody>
        </p:sp>
        <p:pic>
          <p:nvPicPr>
            <p:cNvPr id="36" name="Picture 35"/>
            <p:cNvPicPr>
              <a:picLocks noChangeAspect="1"/>
            </p:cNvPicPr>
            <p:nvPr/>
          </p:nvPicPr>
          <p:blipFill>
            <a:blip r:embed="rId11"/>
            <a:stretch>
              <a:fillRect/>
            </a:stretch>
          </p:blipFill>
          <p:spPr>
            <a:xfrm>
              <a:off x="6431796" y="1253807"/>
              <a:ext cx="2469826" cy="1585434"/>
            </a:xfrm>
            <a:prstGeom prst="rect">
              <a:avLst/>
            </a:prstGeom>
          </p:spPr>
        </p:pic>
        <p:pic>
          <p:nvPicPr>
            <p:cNvPr id="37" name="Picture 36"/>
            <p:cNvPicPr>
              <a:picLocks noChangeAspect="1"/>
            </p:cNvPicPr>
            <p:nvPr/>
          </p:nvPicPr>
          <p:blipFill>
            <a:blip r:embed="rId12"/>
            <a:stretch>
              <a:fillRect/>
            </a:stretch>
          </p:blipFill>
          <p:spPr>
            <a:xfrm>
              <a:off x="10256837" y="1276660"/>
              <a:ext cx="697311" cy="1243852"/>
            </a:xfrm>
            <a:prstGeom prst="rect">
              <a:avLst/>
            </a:prstGeom>
          </p:spPr>
        </p:pic>
        <p:sp>
          <p:nvSpPr>
            <p:cNvPr id="38" name="Rectangle 37"/>
            <p:cNvSpPr/>
            <p:nvPr/>
          </p:nvSpPr>
          <p:spPr bwMode="auto">
            <a:xfrm>
              <a:off x="3321293" y="4183062"/>
              <a:ext cx="2744301" cy="2438400"/>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0276" tIns="143391" rIns="170276" bIns="143391" numCol="1" spcCol="0" rtlCol="0" fromWordArt="0" anchor="t" anchorCtr="0" forceAA="0" compatLnSpc="1">
              <a:prstTxWarp prst="textNoShape">
                <a:avLst/>
              </a:prstTxWarp>
              <a:noAutofit/>
            </a:bodyPr>
            <a:lstStyle/>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10236">
                      <a:srgbClr val="505050"/>
                    </a:gs>
                    <a:gs pos="38000">
                      <a:srgbClr val="505050"/>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r>
                <a:rPr lang="en-US" sz="2352" dirty="0">
                  <a:solidFill>
                    <a:schemeClr val="bg1"/>
                  </a:solidFill>
                  <a:latin typeface="Segoe UI"/>
                  <a:ea typeface="Segoe UI" pitchFamily="34" charset="0"/>
                  <a:cs typeface="Segoe UI" pitchFamily="34" charset="0"/>
                </a:rPr>
                <a:t>Protocol support</a:t>
              </a:r>
            </a:p>
            <a:p>
              <a:pPr algn="ctr" defTabSz="913916" fontAlgn="base">
                <a:spcBef>
                  <a:spcPct val="0"/>
                </a:spcBef>
                <a:spcAft>
                  <a:spcPct val="0"/>
                </a:spcAft>
                <a:defRPr/>
              </a:pPr>
              <a:r>
                <a:rPr lang="en-US" sz="2352" dirty="0">
                  <a:solidFill>
                    <a:schemeClr val="bg1"/>
                  </a:solidFill>
                  <a:latin typeface="Segoe UI"/>
                  <a:ea typeface="Segoe UI" pitchFamily="34" charset="0"/>
                  <a:cs typeface="Segoe UI" pitchFamily="34" charset="0"/>
                </a:rPr>
                <a:t>(OIDC, OAuth2)</a:t>
              </a:r>
            </a:p>
          </p:txBody>
        </p:sp>
        <p:sp>
          <p:nvSpPr>
            <p:cNvPr id="39" name="Rectangle 38"/>
            <p:cNvSpPr/>
            <p:nvPr/>
          </p:nvSpPr>
          <p:spPr bwMode="auto">
            <a:xfrm>
              <a:off x="6294437" y="4183062"/>
              <a:ext cx="2744545" cy="24384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2352"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endParaRPr lang="en-US" sz="1176" dirty="0">
                <a:gradFill>
                  <a:gsLst>
                    <a:gs pos="0">
                      <a:srgbClr val="FFFFFF"/>
                    </a:gs>
                    <a:gs pos="100000">
                      <a:srgbClr val="FFFFFF"/>
                    </a:gs>
                  </a:gsLst>
                  <a:lin ang="5400000" scaled="0"/>
                </a:gradFill>
                <a:latin typeface="Segoe UI"/>
                <a:ea typeface="Segoe UI" pitchFamily="34" charset="0"/>
                <a:cs typeface="Segoe UI" pitchFamily="34" charset="0"/>
              </a:endParaRPr>
            </a:p>
            <a:p>
              <a:pPr algn="ctr" defTabSz="913916" fontAlgn="base">
                <a:spcBef>
                  <a:spcPct val="0"/>
                </a:spcBef>
                <a:spcAft>
                  <a:spcPct val="0"/>
                </a:spcAft>
                <a:defRPr/>
              </a:pPr>
              <a:r>
                <a:rPr lang="en-US" sz="2352" dirty="0">
                  <a:gradFill>
                    <a:gsLst>
                      <a:gs pos="0">
                        <a:srgbClr val="FFFFFF"/>
                      </a:gs>
                      <a:gs pos="100000">
                        <a:srgbClr val="FFFFFF"/>
                      </a:gs>
                    </a:gsLst>
                    <a:lin ang="5400000" scaled="0"/>
                  </a:gradFill>
                  <a:latin typeface="Segoe UI"/>
                  <a:ea typeface="Segoe UI" pitchFamily="34" charset="0"/>
                  <a:cs typeface="Segoe UI" pitchFamily="34" charset="0"/>
                </a:rPr>
                <a:t>Azure AD</a:t>
              </a:r>
            </a:p>
            <a:p>
              <a:pPr algn="ctr" defTabSz="913916" fontAlgn="base">
                <a:spcBef>
                  <a:spcPct val="0"/>
                </a:spcBef>
                <a:spcAft>
                  <a:spcPct val="0"/>
                </a:spcAft>
                <a:defRPr/>
              </a:pPr>
              <a:r>
                <a:rPr lang="en-US" sz="2352" dirty="0">
                  <a:gradFill>
                    <a:gsLst>
                      <a:gs pos="0">
                        <a:srgbClr val="FFFFFF"/>
                      </a:gs>
                      <a:gs pos="100000">
                        <a:srgbClr val="FFFFFF"/>
                      </a:gs>
                    </a:gsLst>
                    <a:lin ang="5400000" scaled="0"/>
                  </a:gradFill>
                  <a:latin typeface="Segoe UI"/>
                  <a:ea typeface="Segoe UI" pitchFamily="34" charset="0"/>
                  <a:cs typeface="Segoe UI" pitchFamily="34" charset="0"/>
                </a:rPr>
                <a:t>Graph API</a:t>
              </a:r>
            </a:p>
          </p:txBody>
        </p:sp>
        <p:pic>
          <p:nvPicPr>
            <p:cNvPr id="40" name="Picture 39"/>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083293" y="4411662"/>
              <a:ext cx="1243620" cy="684241"/>
            </a:xfrm>
            <a:prstGeom prst="rect">
              <a:avLst/>
            </a:prstGeom>
          </p:spPr>
        </p:pic>
        <p:pic>
          <p:nvPicPr>
            <p:cNvPr id="41" name="Picture 40"/>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165878" y="4259262"/>
              <a:ext cx="1033559" cy="1033554"/>
            </a:xfrm>
            <a:prstGeom prst="rect">
              <a:avLst/>
            </a:prstGeom>
            <a:effectLst/>
          </p:spPr>
        </p:pic>
      </p:grpSp>
      <p:sp>
        <p:nvSpPr>
          <p:cNvPr id="2" name="Rectangle 1"/>
          <p:cNvSpPr/>
          <p:nvPr/>
        </p:nvSpPr>
        <p:spPr>
          <a:xfrm>
            <a:off x="4388055" y="6339045"/>
            <a:ext cx="7050599" cy="480131"/>
          </a:xfrm>
          <a:prstGeom prst="rect">
            <a:avLst/>
          </a:prstGeom>
        </p:spPr>
        <p:txBody>
          <a:bodyPr wrap="square">
            <a:spAutoFit/>
          </a:bodyPr>
          <a:lstStyle/>
          <a:p>
            <a:pPr defTabSz="914180">
              <a:lnSpc>
                <a:spcPct val="90000"/>
              </a:lnSpc>
              <a:spcAft>
                <a:spcPts val="333"/>
              </a:spcAft>
              <a:defRPr/>
            </a:pPr>
            <a:r>
              <a:rPr lang="en-US" sz="2800" dirty="0">
                <a:solidFill>
                  <a:srgbClr val="505050"/>
                </a:solidFill>
                <a:latin typeface="Segoe UI"/>
                <a:hlinkClick r:id="rId15"/>
              </a:rPr>
              <a:t>http://aka.ms/Azure/B2C</a:t>
            </a:r>
            <a:endParaRPr lang="en-US" sz="2800" dirty="0">
              <a:solidFill>
                <a:srgbClr val="505050"/>
              </a:solidFill>
              <a:latin typeface="Segoe UI"/>
            </a:endParaRPr>
          </a:p>
        </p:txBody>
      </p:sp>
    </p:spTree>
    <p:extLst>
      <p:ext uri="{BB962C8B-B14F-4D97-AF65-F5344CB8AC3E}">
        <p14:creationId xmlns:p14="http://schemas.microsoft.com/office/powerpoint/2010/main" val="1185687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370012" y="0"/>
            <a:ext cx="9782801" cy="1239837"/>
          </a:xfrm>
        </p:spPr>
        <p:txBody>
          <a:bodyPr/>
          <a:lstStyle/>
          <a:p>
            <a:r>
              <a:rPr lang="en-US" dirty="0"/>
              <a:t>Comparison of Azure AD capabilities</a:t>
            </a:r>
          </a:p>
        </p:txBody>
      </p:sp>
      <p:graphicFrame>
        <p:nvGraphicFramePr>
          <p:cNvPr id="4" name="Table 3"/>
          <p:cNvGraphicFramePr>
            <a:graphicFrameLocks noGrp="1"/>
          </p:cNvGraphicFramePr>
          <p:nvPr>
            <p:extLst>
              <p:ext uri="{D42A27DB-BD31-4B8C-83A1-F6EECF244321}">
                <p14:modId xmlns:p14="http://schemas.microsoft.com/office/powerpoint/2010/main" val="152818916"/>
              </p:ext>
            </p:extLst>
          </p:nvPr>
        </p:nvGraphicFramePr>
        <p:xfrm>
          <a:off x="1293812" y="1371600"/>
          <a:ext cx="10398764" cy="5236388"/>
        </p:xfrm>
        <a:graphic>
          <a:graphicData uri="http://schemas.openxmlformats.org/drawingml/2006/table">
            <a:tbl>
              <a:tblPr firstRow="1" bandRow="1">
                <a:tableStyleId>{5C22544A-7EE6-4342-B048-85BDC9FD1C3A}</a:tableStyleId>
              </a:tblPr>
              <a:tblGrid>
                <a:gridCol w="2599691">
                  <a:extLst>
                    <a:ext uri="{9D8B030D-6E8A-4147-A177-3AD203B41FA5}">
                      <a16:colId xmlns:a16="http://schemas.microsoft.com/office/drawing/2014/main" val="3038307424"/>
                    </a:ext>
                  </a:extLst>
                </a:gridCol>
                <a:gridCol w="2599691">
                  <a:extLst>
                    <a:ext uri="{9D8B030D-6E8A-4147-A177-3AD203B41FA5}">
                      <a16:colId xmlns:a16="http://schemas.microsoft.com/office/drawing/2014/main" val="1422563833"/>
                    </a:ext>
                  </a:extLst>
                </a:gridCol>
                <a:gridCol w="2599691">
                  <a:extLst>
                    <a:ext uri="{9D8B030D-6E8A-4147-A177-3AD203B41FA5}">
                      <a16:colId xmlns:a16="http://schemas.microsoft.com/office/drawing/2014/main" val="1512334904"/>
                    </a:ext>
                  </a:extLst>
                </a:gridCol>
                <a:gridCol w="2599691">
                  <a:extLst>
                    <a:ext uri="{9D8B030D-6E8A-4147-A177-3AD203B41FA5}">
                      <a16:colId xmlns:a16="http://schemas.microsoft.com/office/drawing/2014/main" val="1992693578"/>
                    </a:ext>
                  </a:extLst>
                </a:gridCol>
              </a:tblGrid>
              <a:tr h="907283">
                <a:tc>
                  <a:txBody>
                    <a:bodyPr/>
                    <a:lstStyle/>
                    <a:p>
                      <a:r>
                        <a:rPr lang="en-US" sz="2400" dirty="0">
                          <a:effectLst>
                            <a:outerShdw blurRad="38100" dist="38100" dir="2700000" algn="tl">
                              <a:srgbClr val="000000">
                                <a:alpha val="43137"/>
                              </a:srgbClr>
                            </a:outerShdw>
                          </a:effectLst>
                        </a:rPr>
                        <a:t>Consider this Product</a:t>
                      </a:r>
                    </a:p>
                  </a:txBody>
                  <a:tcPr marL="89619" marR="89619" marT="44810" marB="44810"/>
                </a:tc>
                <a:tc>
                  <a:txBody>
                    <a:bodyPr/>
                    <a:lstStyle/>
                    <a:p>
                      <a:r>
                        <a:rPr lang="en-US" sz="2400" dirty="0">
                          <a:effectLst>
                            <a:outerShdw blurRad="38100" dist="38100" dir="2700000" algn="tl">
                              <a:srgbClr val="000000">
                                <a:alpha val="43137"/>
                              </a:srgbClr>
                            </a:outerShdw>
                          </a:effectLst>
                        </a:rPr>
                        <a:t>Azure AD Multi-tenant SaaS app</a:t>
                      </a:r>
                    </a:p>
                  </a:txBody>
                  <a:tcPr marL="89619" marR="89619" marT="44810" marB="44810"/>
                </a:tc>
                <a:tc>
                  <a:txBody>
                    <a:bodyPr/>
                    <a:lstStyle/>
                    <a:p>
                      <a:r>
                        <a:rPr lang="en-US" sz="2400" dirty="0">
                          <a:effectLst>
                            <a:outerShdw blurRad="38100" dist="38100" dir="2700000" algn="tl">
                              <a:srgbClr val="000000">
                                <a:alpha val="43137"/>
                              </a:srgbClr>
                            </a:outerShdw>
                          </a:effectLst>
                        </a:rPr>
                        <a:t>Azure AD B2B</a:t>
                      </a:r>
                    </a:p>
                  </a:txBody>
                  <a:tcPr marL="89619" marR="89619" marT="44810" marB="44810"/>
                </a:tc>
                <a:tc>
                  <a:txBody>
                    <a:bodyPr/>
                    <a:lstStyle/>
                    <a:p>
                      <a:r>
                        <a:rPr lang="en-US" sz="2400" dirty="0">
                          <a:effectLst>
                            <a:outerShdw blurRad="38100" dist="38100" dir="2700000" algn="tl">
                              <a:srgbClr val="000000">
                                <a:alpha val="43137"/>
                              </a:srgbClr>
                            </a:outerShdw>
                          </a:effectLst>
                        </a:rPr>
                        <a:t>Azure AD B2C</a:t>
                      </a:r>
                    </a:p>
                  </a:txBody>
                  <a:tcPr marL="89619" marR="89619" marT="44810" marB="44810"/>
                </a:tc>
                <a:extLst>
                  <a:ext uri="{0D108BD9-81ED-4DB2-BD59-A6C34878D82A}">
                    <a16:rowId xmlns:a16="http://schemas.microsoft.com/office/drawing/2014/main" val="160513263"/>
                  </a:ext>
                </a:extLst>
              </a:tr>
              <a:tr h="865821">
                <a:tc>
                  <a:txBody>
                    <a:bodyPr/>
                    <a:lstStyle/>
                    <a:p>
                      <a:r>
                        <a:rPr lang="en-US" sz="2000" i="1" dirty="0">
                          <a:solidFill>
                            <a:schemeClr val="tx1"/>
                          </a:solidFill>
                        </a:rPr>
                        <a:t>If I need to provide</a:t>
                      </a:r>
                    </a:p>
                  </a:txBody>
                  <a:tcPr marL="89619" marR="89619" marT="44810" marB="44810"/>
                </a:tc>
                <a:tc>
                  <a:txBody>
                    <a:bodyPr/>
                    <a:lstStyle/>
                    <a:p>
                      <a:r>
                        <a:rPr lang="en-US" sz="2000" b="1" dirty="0">
                          <a:solidFill>
                            <a:schemeClr val="tx1"/>
                          </a:solidFill>
                        </a:rPr>
                        <a:t>A service to businesses</a:t>
                      </a:r>
                    </a:p>
                  </a:txBody>
                  <a:tcPr marL="89619" marR="89619" marT="44810" marB="44810"/>
                </a:tc>
                <a:tc>
                  <a:txBody>
                    <a:bodyPr/>
                    <a:lstStyle/>
                    <a:p>
                      <a:r>
                        <a:rPr lang="en-US" sz="2000" b="1" dirty="0">
                          <a:solidFill>
                            <a:schemeClr val="tx1"/>
                          </a:solidFill>
                        </a:rPr>
                        <a:t>Partner access to my apps</a:t>
                      </a:r>
                    </a:p>
                  </a:txBody>
                  <a:tcPr marL="89619" marR="89619" marT="44810" marB="44810"/>
                </a:tc>
                <a:tc>
                  <a:txBody>
                    <a:bodyPr/>
                    <a:lstStyle/>
                    <a:p>
                      <a:r>
                        <a:rPr lang="en-US" sz="2000" b="1" dirty="0">
                          <a:solidFill>
                            <a:schemeClr val="tx1"/>
                          </a:solidFill>
                        </a:rPr>
                        <a:t>A service to consumers</a:t>
                      </a:r>
                    </a:p>
                  </a:txBody>
                  <a:tcPr marL="89619" marR="89619" marT="44810" marB="44810"/>
                </a:tc>
                <a:extLst>
                  <a:ext uri="{0D108BD9-81ED-4DB2-BD59-A6C34878D82A}">
                    <a16:rowId xmlns:a16="http://schemas.microsoft.com/office/drawing/2014/main" val="540620406"/>
                  </a:ext>
                </a:extLst>
              </a:tr>
              <a:tr h="865821">
                <a:tc>
                  <a:txBody>
                    <a:bodyPr/>
                    <a:lstStyle/>
                    <a:p>
                      <a:r>
                        <a:rPr lang="en-US" sz="2000" i="1" dirty="0">
                          <a:solidFill>
                            <a:schemeClr val="tx1"/>
                          </a:solidFill>
                        </a:rPr>
                        <a:t>And I am similar to</a:t>
                      </a:r>
                    </a:p>
                  </a:txBody>
                  <a:tcPr marL="89619" marR="89619" marT="44810" marB="44810"/>
                </a:tc>
                <a:tc>
                  <a:txBody>
                    <a:bodyPr/>
                    <a:lstStyle/>
                    <a:p>
                      <a:r>
                        <a:rPr lang="en-US" sz="2000" dirty="0">
                          <a:solidFill>
                            <a:schemeClr val="tx1"/>
                          </a:solidFill>
                        </a:rPr>
                        <a:t>Pharm Distribution</a:t>
                      </a:r>
                    </a:p>
                  </a:txBody>
                  <a:tcPr marL="89619" marR="89619" marT="44810" marB="44810"/>
                </a:tc>
                <a:tc>
                  <a:txBody>
                    <a:bodyPr/>
                    <a:lstStyle/>
                    <a:p>
                      <a:r>
                        <a:rPr lang="en-US" sz="2000" dirty="0">
                          <a:solidFill>
                            <a:schemeClr val="tx1"/>
                          </a:solidFill>
                        </a:rPr>
                        <a:t>Imaging company</a:t>
                      </a:r>
                    </a:p>
                  </a:txBody>
                  <a:tcPr marL="89619" marR="89619" marT="44810" marB="44810"/>
                </a:tc>
                <a:tc>
                  <a:txBody>
                    <a:bodyPr/>
                    <a:lstStyle/>
                    <a:p>
                      <a:r>
                        <a:rPr lang="en-US" sz="2000" dirty="0">
                          <a:solidFill>
                            <a:schemeClr val="tx1"/>
                          </a:solidFill>
                        </a:rPr>
                        <a:t>Sports Franchise</a:t>
                      </a:r>
                    </a:p>
                  </a:txBody>
                  <a:tcPr marL="89619" marR="89619" marT="44810" marB="44810"/>
                </a:tc>
                <a:extLst>
                  <a:ext uri="{0D108BD9-81ED-4DB2-BD59-A6C34878D82A}">
                    <a16:rowId xmlns:a16="http://schemas.microsoft.com/office/drawing/2014/main" val="1822493463"/>
                  </a:ext>
                </a:extLst>
              </a:tr>
              <a:tr h="865821">
                <a:tc>
                  <a:txBody>
                    <a:bodyPr/>
                    <a:lstStyle/>
                    <a:p>
                      <a:r>
                        <a:rPr lang="en-US" sz="2000" i="1" dirty="0">
                          <a:solidFill>
                            <a:schemeClr val="tx1"/>
                          </a:solidFill>
                        </a:rPr>
                        <a:t>Deploying an App for…</a:t>
                      </a:r>
                    </a:p>
                  </a:txBody>
                  <a:tcPr marL="89619" marR="89619" marT="44810" marB="44810"/>
                </a:tc>
                <a:tc>
                  <a:txBody>
                    <a:bodyPr/>
                    <a:lstStyle/>
                    <a:p>
                      <a:r>
                        <a:rPr lang="en-US" sz="2000" dirty="0">
                          <a:solidFill>
                            <a:schemeClr val="tx1"/>
                          </a:solidFill>
                        </a:rPr>
                        <a:t>Practice Management</a:t>
                      </a:r>
                    </a:p>
                  </a:txBody>
                  <a:tcPr marL="89619" marR="89619" marT="44810" marB="44810"/>
                </a:tc>
                <a:tc>
                  <a:txBody>
                    <a:bodyPr/>
                    <a:lstStyle/>
                    <a:p>
                      <a:r>
                        <a:rPr lang="en-US" sz="2000" dirty="0">
                          <a:solidFill>
                            <a:schemeClr val="tx1"/>
                          </a:solidFill>
                        </a:rPr>
                        <a:t>Supplier extranet</a:t>
                      </a:r>
                    </a:p>
                  </a:txBody>
                  <a:tcPr marL="89619" marR="89619" marT="44810" marB="44810"/>
                </a:tc>
                <a:tc>
                  <a:txBody>
                    <a:bodyPr/>
                    <a:lstStyle/>
                    <a:p>
                      <a:r>
                        <a:rPr lang="en-US" sz="2000" dirty="0">
                          <a:solidFill>
                            <a:schemeClr val="tx1"/>
                          </a:solidFill>
                        </a:rPr>
                        <a:t>Soccer Fans</a:t>
                      </a:r>
                    </a:p>
                  </a:txBody>
                  <a:tcPr marL="89619" marR="89619" marT="44810" marB="44810"/>
                </a:tc>
                <a:extLst>
                  <a:ext uri="{0D108BD9-81ED-4DB2-BD59-A6C34878D82A}">
                    <a16:rowId xmlns:a16="http://schemas.microsoft.com/office/drawing/2014/main" val="374035947"/>
                  </a:ext>
                </a:extLst>
              </a:tr>
              <a:tr h="865821">
                <a:tc>
                  <a:txBody>
                    <a:bodyPr/>
                    <a:lstStyle/>
                    <a:p>
                      <a:r>
                        <a:rPr lang="en-US" sz="2000" i="1" dirty="0">
                          <a:solidFill>
                            <a:schemeClr val="tx1"/>
                          </a:solidFill>
                        </a:rPr>
                        <a:t>Targeting…</a:t>
                      </a:r>
                    </a:p>
                  </a:txBody>
                  <a:tcPr marL="89619" marR="89619" marT="44810" marB="44810"/>
                </a:tc>
                <a:tc>
                  <a:txBody>
                    <a:bodyPr/>
                    <a:lstStyle/>
                    <a:p>
                      <a:r>
                        <a:rPr lang="en-US" sz="2000" dirty="0">
                          <a:solidFill>
                            <a:schemeClr val="tx1"/>
                          </a:solidFill>
                        </a:rPr>
                        <a:t>Doctor’s offices</a:t>
                      </a:r>
                    </a:p>
                  </a:txBody>
                  <a:tcPr marL="89619" marR="89619" marT="44810" marB="44810"/>
                </a:tc>
                <a:tc>
                  <a:txBody>
                    <a:bodyPr/>
                    <a:lstStyle/>
                    <a:p>
                      <a:r>
                        <a:rPr lang="en-US" sz="2000" b="1" dirty="0">
                          <a:solidFill>
                            <a:schemeClr val="tx1"/>
                          </a:solidFill>
                        </a:rPr>
                        <a:t>Approved Business Partners</a:t>
                      </a:r>
                    </a:p>
                  </a:txBody>
                  <a:tcPr marL="89619" marR="89619" marT="44810" marB="44810"/>
                </a:tc>
                <a:tc>
                  <a:txBody>
                    <a:bodyPr/>
                    <a:lstStyle/>
                    <a:p>
                      <a:r>
                        <a:rPr lang="en-US" sz="2000" b="1" dirty="0">
                          <a:solidFill>
                            <a:schemeClr val="tx1"/>
                          </a:solidFill>
                        </a:rPr>
                        <a:t>Anyone with email</a:t>
                      </a:r>
                    </a:p>
                  </a:txBody>
                  <a:tcPr marL="89619" marR="89619" marT="44810" marB="44810"/>
                </a:tc>
                <a:extLst>
                  <a:ext uri="{0D108BD9-81ED-4DB2-BD59-A6C34878D82A}">
                    <a16:rowId xmlns:a16="http://schemas.microsoft.com/office/drawing/2014/main" val="1319015937"/>
                  </a:ext>
                </a:extLst>
              </a:tr>
              <a:tr h="865821">
                <a:tc>
                  <a:txBody>
                    <a:bodyPr/>
                    <a:lstStyle/>
                    <a:p>
                      <a:r>
                        <a:rPr lang="en-US" sz="2000" i="1" dirty="0">
                          <a:solidFill>
                            <a:schemeClr val="tx1"/>
                          </a:solidFill>
                        </a:rPr>
                        <a:t>Accessible when</a:t>
                      </a:r>
                    </a:p>
                  </a:txBody>
                  <a:tcPr marL="89619" marR="89619" marT="44810" marB="44810"/>
                </a:tc>
                <a:tc>
                  <a:txBody>
                    <a:bodyPr/>
                    <a:lstStyle/>
                    <a:p>
                      <a:r>
                        <a:rPr lang="en-US" sz="2000" dirty="0">
                          <a:solidFill>
                            <a:schemeClr val="tx1"/>
                          </a:solidFill>
                        </a:rPr>
                        <a:t>Customer admin consents</a:t>
                      </a:r>
                    </a:p>
                  </a:txBody>
                  <a:tcPr marL="89619" marR="89619" marT="44810" marB="44810"/>
                </a:tc>
                <a:tc>
                  <a:txBody>
                    <a:bodyPr/>
                    <a:lstStyle/>
                    <a:p>
                      <a:r>
                        <a:rPr lang="en-US" sz="2000" b="1" dirty="0">
                          <a:solidFill>
                            <a:schemeClr val="tx1"/>
                          </a:solidFill>
                        </a:rPr>
                        <a:t>My admin invites</a:t>
                      </a:r>
                    </a:p>
                  </a:txBody>
                  <a:tcPr marL="89619" marR="89619" marT="44810" marB="44810"/>
                </a:tc>
                <a:tc>
                  <a:txBody>
                    <a:bodyPr/>
                    <a:lstStyle/>
                    <a:p>
                      <a:r>
                        <a:rPr lang="en-US" sz="2000" b="1" dirty="0">
                          <a:solidFill>
                            <a:schemeClr val="tx1"/>
                          </a:solidFill>
                        </a:rPr>
                        <a:t>The consumer signs up</a:t>
                      </a:r>
                    </a:p>
                  </a:txBody>
                  <a:tcPr marL="89619" marR="89619" marT="44810" marB="44810"/>
                </a:tc>
                <a:extLst>
                  <a:ext uri="{0D108BD9-81ED-4DB2-BD59-A6C34878D82A}">
                    <a16:rowId xmlns:a16="http://schemas.microsoft.com/office/drawing/2014/main" val="73802677"/>
                  </a:ext>
                </a:extLst>
              </a:tr>
            </a:tbl>
          </a:graphicData>
        </a:graphic>
      </p:graphicFrame>
    </p:spTree>
    <p:extLst>
      <p:ext uri="{BB962C8B-B14F-4D97-AF65-F5344CB8AC3E}">
        <p14:creationId xmlns:p14="http://schemas.microsoft.com/office/powerpoint/2010/main" val="2594596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113506"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34994" y="3352800"/>
            <a:ext cx="6118835" cy="1524138"/>
          </a:xfrm>
        </p:spPr>
        <p:txBody>
          <a:bodyPr>
            <a:noAutofit/>
          </a:bodyPr>
          <a:lstStyle/>
          <a:p>
            <a:pPr algn="ctr" defTabSz="658978">
              <a:defRPr/>
            </a:pPr>
            <a:r>
              <a:rPr lang="en-CA" sz="8000" dirty="0">
                <a:solidFill>
                  <a:srgbClr val="FFC000"/>
                </a:solidFill>
                <a:latin typeface="Franklin Gothic Medium"/>
              </a:rPr>
              <a:t>Implement </a:t>
            </a:r>
            <a:br>
              <a:rPr lang="en-CA" sz="8000" dirty="0">
                <a:solidFill>
                  <a:srgbClr val="FFC000"/>
                </a:solidFill>
                <a:latin typeface="Franklin Gothic Medium"/>
              </a:rPr>
            </a:br>
            <a:r>
              <a:rPr lang="en-CA" sz="8000" dirty="0">
                <a:solidFill>
                  <a:srgbClr val="FFC000"/>
                </a:solidFill>
                <a:latin typeface="Franklin Gothic Medium"/>
              </a:rPr>
              <a:t>Virtual Networks</a:t>
            </a:r>
          </a:p>
        </p:txBody>
      </p:sp>
    </p:spTree>
    <p:extLst>
      <p:ext uri="{BB962C8B-B14F-4D97-AF65-F5344CB8AC3E}">
        <p14:creationId xmlns:p14="http://schemas.microsoft.com/office/powerpoint/2010/main" val="2447633706"/>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9880" y="183536"/>
            <a:ext cx="9782801" cy="1239837"/>
          </a:xfrm>
        </p:spPr>
        <p:txBody>
          <a:bodyPr/>
          <a:lstStyle/>
          <a:p>
            <a:r>
              <a:rPr lang="en-US" dirty="0"/>
              <a:t>Implement Virtual Networks</a:t>
            </a:r>
          </a:p>
        </p:txBody>
      </p:sp>
      <p:sp>
        <p:nvSpPr>
          <p:cNvPr id="3" name="Text Placeholder 1"/>
          <p:cNvSpPr txBox="1">
            <a:spLocks/>
          </p:cNvSpPr>
          <p:nvPr/>
        </p:nvSpPr>
        <p:spPr>
          <a:xfrm>
            <a:off x="5568692" y="2298060"/>
            <a:ext cx="2061240" cy="2061240"/>
          </a:xfrm>
          <a:prstGeom prst="rect">
            <a:avLst/>
          </a:prstGeom>
          <a:solidFill>
            <a:schemeClr val="accent4"/>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ExpressRoute</a:t>
            </a:r>
          </a:p>
        </p:txBody>
      </p:sp>
      <p:sp>
        <p:nvSpPr>
          <p:cNvPr id="4" name="Text Placeholder 2"/>
          <p:cNvSpPr txBox="1">
            <a:spLocks/>
          </p:cNvSpPr>
          <p:nvPr/>
        </p:nvSpPr>
        <p:spPr>
          <a:xfrm>
            <a:off x="3507452" y="2298060"/>
            <a:ext cx="2061240" cy="2061240"/>
          </a:xfrm>
          <a:prstGeom prst="rect">
            <a:avLst/>
          </a:prstGeom>
          <a:solidFill>
            <a:schemeClr val="bg2">
              <a:lumMod val="50000"/>
            </a:schemeClr>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Network Security Groups</a:t>
            </a:r>
          </a:p>
        </p:txBody>
      </p:sp>
      <p:sp>
        <p:nvSpPr>
          <p:cNvPr id="5" name="Text Placeholder 3"/>
          <p:cNvSpPr txBox="1">
            <a:spLocks/>
          </p:cNvSpPr>
          <p:nvPr/>
        </p:nvSpPr>
        <p:spPr>
          <a:xfrm>
            <a:off x="1446212" y="2298060"/>
            <a:ext cx="2061240" cy="2061240"/>
          </a:xfrm>
          <a:prstGeom prst="rect">
            <a:avLst/>
          </a:prstGeom>
          <a:solidFill>
            <a:schemeClr val="tx2"/>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Configure Virtual Networks</a:t>
            </a:r>
          </a:p>
        </p:txBody>
      </p:sp>
      <p:sp>
        <p:nvSpPr>
          <p:cNvPr id="6" name="Text Placeholder 5"/>
          <p:cNvSpPr txBox="1">
            <a:spLocks/>
          </p:cNvSpPr>
          <p:nvPr/>
        </p:nvSpPr>
        <p:spPr>
          <a:xfrm>
            <a:off x="1659880" y="1566030"/>
            <a:ext cx="11471250" cy="806572"/>
          </a:xfrm>
          <a:prstGeom prst="rect">
            <a:avLst/>
          </a:prstGeom>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744" dirty="0"/>
              <a:t>Be sure to understand…</a:t>
            </a:r>
          </a:p>
        </p:txBody>
      </p:sp>
      <p:sp>
        <p:nvSpPr>
          <p:cNvPr id="7" name="Text Placeholder 6"/>
          <p:cNvSpPr txBox="1">
            <a:spLocks/>
          </p:cNvSpPr>
          <p:nvPr/>
        </p:nvSpPr>
        <p:spPr>
          <a:xfrm>
            <a:off x="7629932" y="2298060"/>
            <a:ext cx="2061240" cy="2061240"/>
          </a:xfrm>
          <a:prstGeom prst="rect">
            <a:avLst/>
          </a:prstGeom>
          <a:solidFill>
            <a:schemeClr val="accent5"/>
          </a:solidFill>
        </p:spPr>
        <p:txBody>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00000"/>
              </a:lnSpc>
              <a:buNone/>
            </a:pPr>
            <a:endParaRPr lang="en-US" sz="1960" dirty="0">
              <a:solidFill>
                <a:schemeClr val="bg1"/>
              </a:solidFill>
            </a:endParaRPr>
          </a:p>
          <a:p>
            <a:pPr marL="0" indent="0" algn="ctr">
              <a:lnSpc>
                <a:spcPct val="100000"/>
              </a:lnSpc>
              <a:buNone/>
            </a:pPr>
            <a:endParaRPr lang="en-US" sz="1960" dirty="0">
              <a:solidFill>
                <a:schemeClr val="bg1"/>
              </a:solidFill>
            </a:endParaRPr>
          </a:p>
          <a:p>
            <a:pPr marL="0" indent="0" algn="ctr">
              <a:lnSpc>
                <a:spcPct val="100000"/>
              </a:lnSpc>
              <a:buNone/>
            </a:pPr>
            <a:r>
              <a:rPr lang="en-US" sz="1960" dirty="0">
                <a:solidFill>
                  <a:schemeClr val="bg1"/>
                </a:solidFill>
              </a:rPr>
              <a:t>User Defined Routes (UDR)</a:t>
            </a:r>
          </a:p>
        </p:txBody>
      </p:sp>
      <p:sp>
        <p:nvSpPr>
          <p:cNvPr id="9" name="TextBox 8"/>
          <p:cNvSpPr txBox="1"/>
          <p:nvPr/>
        </p:nvSpPr>
        <p:spPr>
          <a:xfrm>
            <a:off x="1300501" y="4463857"/>
            <a:ext cx="10380883" cy="677381"/>
          </a:xfrm>
          <a:prstGeom prst="rect">
            <a:avLst/>
          </a:prstGeom>
          <a:noFill/>
        </p:spPr>
        <p:txBody>
          <a:bodyPr wrap="square" lIns="179238" tIns="143391" rIns="179238" bIns="143391" rtlCol="0">
            <a:spAutoFit/>
          </a:bodyPr>
          <a:lstStyle/>
          <a:p>
            <a:pPr defTabSz="896203">
              <a:lnSpc>
                <a:spcPct val="90000"/>
              </a:lnSpc>
              <a:spcAft>
                <a:spcPts val="588"/>
              </a:spcAft>
              <a:defRPr/>
            </a:pPr>
            <a:r>
              <a:rPr lang="en-US" sz="2800" kern="0" dirty="0">
                <a:gradFill>
                  <a:gsLst>
                    <a:gs pos="2917">
                      <a:schemeClr val="tx1"/>
                    </a:gs>
                    <a:gs pos="30000">
                      <a:schemeClr val="tx1"/>
                    </a:gs>
                  </a:gsLst>
                  <a:lin ang="5400000" scaled="0"/>
                </a:gradFill>
                <a:hlinkClick r:id="rId2"/>
              </a:rPr>
              <a:t>https://docs.microsoft.com/en-us/azure/virtual-network</a:t>
            </a:r>
            <a:endParaRPr lang="en-US" sz="2800" kern="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2156658946"/>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57F162-8696-44C0-9719-732E6081AD4C}"/>
              </a:ext>
            </a:extLst>
          </p:cNvPr>
          <p:cNvSpPr/>
          <p:nvPr/>
        </p:nvSpPr>
        <p:spPr>
          <a:xfrm>
            <a:off x="6484836"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3" name="Text Placeholder 2"/>
          <p:cNvSpPr>
            <a:spLocks noGrp="1"/>
          </p:cNvSpPr>
          <p:nvPr>
            <p:ph type="body" sz="quarter" idx="10"/>
          </p:nvPr>
        </p:nvSpPr>
        <p:spPr>
          <a:xfrm>
            <a:off x="7008812" y="815243"/>
            <a:ext cx="4910019" cy="5393839"/>
          </a:xfrm>
        </p:spPr>
        <p:txBody>
          <a:bodyPr/>
          <a:lstStyle/>
          <a:p>
            <a:pPr algn="ctr"/>
            <a:r>
              <a:rPr lang="en-NZ" sz="4400" dirty="0">
                <a:solidFill>
                  <a:srgbClr val="FFC000"/>
                </a:solidFill>
              </a:rPr>
              <a:t>Configure virtual Networks</a:t>
            </a:r>
          </a:p>
        </p:txBody>
      </p:sp>
      <p:sp>
        <p:nvSpPr>
          <p:cNvPr id="9" name="Rectangle 8">
            <a:extLst>
              <a:ext uri="{FF2B5EF4-FFF2-40B4-BE49-F238E27FC236}">
                <a16:creationId xmlns:a16="http://schemas.microsoft.com/office/drawing/2014/main" id="{7E7EA90A-F516-4FA1-A141-7FA82F1A6B05}"/>
              </a:ext>
            </a:extLst>
          </p:cNvPr>
          <p:cNvSpPr/>
          <p:nvPr/>
        </p:nvSpPr>
        <p:spPr>
          <a:xfrm>
            <a:off x="-77787" y="0"/>
            <a:ext cx="13716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Euphemia"/>
              <a:ea typeface="+mn-ea"/>
              <a:cs typeface="+mn-cs"/>
            </a:endParaRPr>
          </a:p>
        </p:txBody>
      </p:sp>
      <p:sp>
        <p:nvSpPr>
          <p:cNvPr id="10" name="Content Placeholder 2">
            <a:extLst>
              <a:ext uri="{FF2B5EF4-FFF2-40B4-BE49-F238E27FC236}">
                <a16:creationId xmlns:a16="http://schemas.microsoft.com/office/drawing/2014/main" id="{7158AD1C-DA06-489E-BB12-4C309BEFC89B}"/>
              </a:ext>
            </a:extLst>
          </p:cNvPr>
          <p:cNvSpPr txBox="1">
            <a:spLocks/>
          </p:cNvSpPr>
          <p:nvPr/>
        </p:nvSpPr>
        <p:spPr>
          <a:xfrm>
            <a:off x="47673" y="381000"/>
            <a:ext cx="6437163" cy="5723318"/>
          </a:xfrm>
          <a:prstGeom prst="rect">
            <a:avLst/>
          </a:prstGeom>
        </p:spPr>
        <p:txBody>
          <a:bodyPr vert="horz" lIns="91440" tIns="45720" rIns="91440" bIns="45720" rtlCol="0">
            <a:normAutofit lnSpcReduction="10000"/>
          </a:bodyPr>
          <a:lstStyle>
            <a:lvl1pPr marL="246888" indent="-246888"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648" indent="-246888"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408" indent="-246888"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168" indent="-246888" algn="l" defTabSz="914400" rtl="0" eaLnBrk="1" latinLnBrk="0" hangingPunct="1">
              <a:lnSpc>
                <a:spcPct val="90000"/>
              </a:lnSpc>
              <a:spcBef>
                <a:spcPts val="600"/>
              </a:spcBef>
              <a:buFont typeface="Arial" pitchFamily="34" charset="0"/>
              <a:buChar char="–"/>
              <a:defRPr sz="1800" kern="1200">
                <a:solidFill>
                  <a:schemeClr val="tx1"/>
                </a:solidFill>
                <a:latin typeface="+mn-lt"/>
                <a:ea typeface="+mn-ea"/>
                <a:cs typeface="+mn-cs"/>
              </a:defRPr>
            </a:lvl4pPr>
            <a:lvl5pPr marL="170992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68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448" indent="-246888"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20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2968" indent="-246888"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a:lstStyle>
          <a:p>
            <a:pPr marL="0" indent="0">
              <a:buFont typeface="Euphemia" pitchFamily="34" charset="0"/>
              <a:buNone/>
            </a:pPr>
            <a:r>
              <a:rPr lang="en-US" dirty="0">
                <a:gradFill>
                  <a:gsLst>
                    <a:gs pos="1250">
                      <a:srgbClr val="D83B01"/>
                    </a:gs>
                    <a:gs pos="99000">
                      <a:srgbClr val="D83B01"/>
                    </a:gs>
                  </a:gsLst>
                  <a:lin ang="5400000" scaled="0"/>
                </a:gradFill>
              </a:rPr>
              <a:t>Configure Static IPs</a:t>
            </a:r>
          </a:p>
          <a:p>
            <a:pPr marL="236498" lvl="1" indent="0">
              <a:buFont typeface="Euphemia" pitchFamily="34" charset="0"/>
              <a:buNone/>
            </a:pPr>
            <a:r>
              <a:rPr lang="en-US" dirty="0"/>
              <a:t>Verify IP Address is available</a:t>
            </a:r>
          </a:p>
          <a:p>
            <a:pPr marL="236498" lvl="1" indent="0">
              <a:buFont typeface="Euphemia" pitchFamily="34" charset="0"/>
              <a:buNone/>
            </a:pPr>
            <a:r>
              <a:rPr lang="en-US" dirty="0">
                <a:solidFill>
                  <a:schemeClr val="tx1">
                    <a:lumMod val="50000"/>
                  </a:schemeClr>
                </a:solidFill>
              </a:rPr>
              <a:t>Test-</a:t>
            </a:r>
            <a:r>
              <a:rPr lang="en-US" dirty="0" err="1">
                <a:solidFill>
                  <a:schemeClr val="tx1">
                    <a:lumMod val="50000"/>
                  </a:schemeClr>
                </a:solidFill>
              </a:rPr>
              <a:t>AzureRMStaticVNetIP</a:t>
            </a:r>
            <a:r>
              <a:rPr lang="en-US" dirty="0">
                <a:solidFill>
                  <a:schemeClr val="tx1">
                    <a:lumMod val="50000"/>
                  </a:schemeClr>
                </a:solidFill>
              </a:rPr>
              <a:t> –</a:t>
            </a:r>
            <a:r>
              <a:rPr lang="en-US" dirty="0" err="1">
                <a:solidFill>
                  <a:schemeClr val="tx1">
                    <a:lumMod val="50000"/>
                  </a:schemeClr>
                </a:solidFill>
              </a:rPr>
              <a:t>VNetName</a:t>
            </a:r>
            <a:r>
              <a:rPr lang="en-US" dirty="0">
                <a:solidFill>
                  <a:schemeClr val="tx1">
                    <a:lumMod val="50000"/>
                  </a:schemeClr>
                </a:solidFill>
              </a:rPr>
              <a:t> </a:t>
            </a:r>
            <a:r>
              <a:rPr lang="en-US" dirty="0" err="1">
                <a:solidFill>
                  <a:schemeClr val="tx1">
                    <a:lumMod val="50000"/>
                  </a:schemeClr>
                </a:solidFill>
              </a:rPr>
              <a:t>TestVNet</a:t>
            </a:r>
            <a:r>
              <a:rPr lang="en-US" dirty="0">
                <a:solidFill>
                  <a:schemeClr val="tx1">
                    <a:lumMod val="50000"/>
                  </a:schemeClr>
                </a:solidFill>
              </a:rPr>
              <a:t> –</a:t>
            </a:r>
            <a:r>
              <a:rPr lang="en-US" dirty="0" err="1">
                <a:solidFill>
                  <a:schemeClr val="tx1">
                    <a:lumMod val="50000"/>
                  </a:schemeClr>
                </a:solidFill>
              </a:rPr>
              <a:t>IPAddress</a:t>
            </a:r>
            <a:r>
              <a:rPr lang="en-US" dirty="0">
                <a:solidFill>
                  <a:schemeClr val="tx1">
                    <a:lumMod val="50000"/>
                  </a:schemeClr>
                </a:solidFill>
              </a:rPr>
              <a:t> 192.168.4.7 </a:t>
            </a:r>
          </a:p>
          <a:p>
            <a:pPr marL="236498" lvl="1" indent="0">
              <a:buFont typeface="Euphemia" pitchFamily="34" charset="0"/>
              <a:buNone/>
            </a:pPr>
            <a:r>
              <a:rPr lang="en-US" dirty="0"/>
              <a:t>Specify when creating new VM or for existing</a:t>
            </a:r>
          </a:p>
          <a:p>
            <a:pPr marL="236498" lvl="1" indent="0">
              <a:buFont typeface="Euphemia" pitchFamily="34" charset="0"/>
              <a:buNone/>
            </a:pPr>
            <a:endParaRPr lang="en-US" sz="1960" dirty="0"/>
          </a:p>
          <a:p>
            <a:pPr marL="236498" lvl="1" indent="0">
              <a:buFont typeface="Euphemia" pitchFamily="34" charset="0"/>
              <a:buNone/>
            </a:pPr>
            <a:endParaRPr lang="en-US" sz="1960" dirty="0"/>
          </a:p>
          <a:p>
            <a:pPr marL="0" indent="0">
              <a:buFont typeface="Euphemia" pitchFamily="34" charset="0"/>
              <a:buNone/>
            </a:pPr>
            <a:r>
              <a:rPr lang="en-US" dirty="0">
                <a:gradFill>
                  <a:gsLst>
                    <a:gs pos="1250">
                      <a:srgbClr val="D83B01"/>
                    </a:gs>
                    <a:gs pos="99000">
                      <a:srgbClr val="D83B01"/>
                    </a:gs>
                  </a:gsLst>
                  <a:lin ang="5400000" scaled="0"/>
                </a:gradFill>
              </a:rPr>
              <a:t>Configure Internal Load Balancing</a:t>
            </a:r>
          </a:p>
          <a:p>
            <a:pPr marL="684600" lvl="1" indent="-448102">
              <a:buFont typeface="+mj-lt"/>
              <a:buAutoNum type="arabicPeriod"/>
            </a:pPr>
            <a:r>
              <a:rPr lang="en-US" dirty="0"/>
              <a:t>Create ILB Instance</a:t>
            </a:r>
          </a:p>
          <a:p>
            <a:pPr marL="684600" lvl="1" indent="-448102">
              <a:buFont typeface="+mj-lt"/>
              <a:buAutoNum type="arabicPeriod"/>
            </a:pPr>
            <a:r>
              <a:rPr lang="en-US" dirty="0"/>
              <a:t>Add endpoint to the ILB Instance</a:t>
            </a:r>
          </a:p>
          <a:p>
            <a:pPr marL="684600" lvl="1" indent="-448102">
              <a:buFont typeface="+mj-lt"/>
              <a:buAutoNum type="arabicPeriod"/>
            </a:pPr>
            <a:r>
              <a:rPr lang="en-US" dirty="0"/>
              <a:t>Configure Servers to send traffic ILB Endpoint</a:t>
            </a:r>
          </a:p>
          <a:p>
            <a:pPr marL="236498" lvl="1" indent="0">
              <a:buFont typeface="Euphemia" pitchFamily="34" charset="0"/>
              <a:buNone/>
            </a:pPr>
            <a:r>
              <a:rPr lang="en-US" dirty="0">
                <a:solidFill>
                  <a:srgbClr val="00BCF2"/>
                </a:solidFill>
              </a:rPr>
              <a:t>Existing virtual networks that have been configured for an affinity group cannot use ILB</a:t>
            </a:r>
            <a:endParaRPr lang="en-US" dirty="0"/>
          </a:p>
          <a:p>
            <a:pPr marL="236498" lvl="1" indent="0">
              <a:buFont typeface="Euphemia" pitchFamily="34" charset="0"/>
              <a:buNone/>
            </a:pPr>
            <a:endParaRPr lang="en-US" sz="1960" dirty="0"/>
          </a:p>
        </p:txBody>
      </p:sp>
      <p:sp>
        <p:nvSpPr>
          <p:cNvPr id="11" name="TextBox 10">
            <a:hlinkClick r:id="rId3"/>
            <a:extLst>
              <a:ext uri="{FF2B5EF4-FFF2-40B4-BE49-F238E27FC236}">
                <a16:creationId xmlns:a16="http://schemas.microsoft.com/office/drawing/2014/main" id="{45B734A4-03EE-45C3-8116-AAD0726D3A4B}"/>
              </a:ext>
            </a:extLst>
          </p:cNvPr>
          <p:cNvSpPr txBox="1"/>
          <p:nvPr/>
        </p:nvSpPr>
        <p:spPr>
          <a:xfrm>
            <a:off x="608013" y="6019800"/>
            <a:ext cx="4952999" cy="584775"/>
          </a:xfrm>
          <a:prstGeom prst="rect">
            <a:avLst/>
          </a:prstGeom>
          <a:noFill/>
        </p:spPr>
        <p:txBody>
          <a:bodyPr wrap="square" rtlCol="0">
            <a:spAutoFit/>
          </a:bodyPr>
          <a:lstStyle/>
          <a:p>
            <a:r>
              <a:rPr lang="en-US" sz="3200" dirty="0">
                <a:hlinkClick r:id="rId3"/>
              </a:rPr>
              <a:t>http://bit.ly/AzureV-Net</a:t>
            </a:r>
            <a:endParaRPr lang="en-US" sz="3200" dirty="0"/>
          </a:p>
        </p:txBody>
      </p:sp>
    </p:spTree>
    <p:extLst>
      <p:ext uri="{BB962C8B-B14F-4D97-AF65-F5344CB8AC3E}">
        <p14:creationId xmlns:p14="http://schemas.microsoft.com/office/powerpoint/2010/main" val="31923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6794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7676C5D-B9B2-4924-A9A4-4E76804F007E}"/>
              </a:ext>
            </a:extLst>
          </p:cNvPr>
          <p:cNvSpPr/>
          <p:nvPr/>
        </p:nvSpPr>
        <p:spPr>
          <a:xfrm>
            <a:off x="6484836"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Text Placeholder 4"/>
          <p:cNvSpPr>
            <a:spLocks noGrp="1"/>
          </p:cNvSpPr>
          <p:nvPr>
            <p:ph type="body" sz="quarter" idx="10"/>
          </p:nvPr>
        </p:nvSpPr>
        <p:spPr>
          <a:xfrm>
            <a:off x="1343645" y="1464958"/>
            <a:ext cx="7233413" cy="4392613"/>
          </a:xfrm>
        </p:spPr>
        <p:txBody>
          <a:bodyPr/>
          <a:lstStyle/>
          <a:p>
            <a:pPr marL="0" indent="0">
              <a:buNone/>
            </a:pPr>
            <a:r>
              <a:rPr lang="en-US" sz="3600" dirty="0">
                <a:gradFill>
                  <a:gsLst>
                    <a:gs pos="1250">
                      <a:srgbClr val="D83B01"/>
                    </a:gs>
                    <a:gs pos="99000">
                      <a:srgbClr val="D83B01"/>
                    </a:gs>
                  </a:gsLst>
                  <a:lin ang="5400000" scaled="0"/>
                </a:gradFill>
              </a:rPr>
              <a:t>Default Rules and Tags</a:t>
            </a:r>
          </a:p>
          <a:p>
            <a:pPr marL="0" lvl="1" indent="0">
              <a:buNone/>
            </a:pPr>
            <a:r>
              <a:rPr lang="en-US" sz="3600" dirty="0">
                <a:solidFill>
                  <a:schemeClr val="tx1">
                    <a:lumMod val="50000"/>
                  </a:schemeClr>
                </a:solidFill>
              </a:rPr>
              <a:t>Virtual Network</a:t>
            </a:r>
          </a:p>
          <a:p>
            <a:pPr marL="0" lvl="1" indent="0">
              <a:buNone/>
            </a:pPr>
            <a:r>
              <a:rPr lang="en-US" sz="3600" dirty="0">
                <a:solidFill>
                  <a:schemeClr val="tx1">
                    <a:lumMod val="50000"/>
                  </a:schemeClr>
                </a:solidFill>
              </a:rPr>
              <a:t>Internet</a:t>
            </a:r>
          </a:p>
          <a:p>
            <a:pPr marL="0" lvl="1" indent="0">
              <a:buNone/>
            </a:pPr>
            <a:r>
              <a:rPr lang="en-US" sz="3600" dirty="0">
                <a:solidFill>
                  <a:schemeClr val="tx1">
                    <a:lumMod val="50000"/>
                  </a:schemeClr>
                </a:solidFill>
              </a:rPr>
              <a:t>Load Balancer</a:t>
            </a:r>
          </a:p>
          <a:p>
            <a:pPr marL="0" lvl="1" indent="0">
              <a:buNone/>
            </a:pPr>
            <a:endParaRPr lang="en-US" sz="3600" dirty="0">
              <a:gradFill>
                <a:gsLst>
                  <a:gs pos="1250">
                    <a:srgbClr val="D83B01"/>
                  </a:gs>
                  <a:gs pos="99000">
                    <a:srgbClr val="D83B01"/>
                  </a:gs>
                </a:gsLst>
                <a:lin ang="5400000" scaled="0"/>
              </a:gradFill>
              <a:latin typeface="+mj-lt"/>
            </a:endParaRPr>
          </a:p>
          <a:p>
            <a:pPr marL="0" lvl="1" indent="0">
              <a:buNone/>
            </a:pPr>
            <a:r>
              <a:rPr lang="en-US" sz="3600" dirty="0">
                <a:gradFill>
                  <a:gsLst>
                    <a:gs pos="1250">
                      <a:srgbClr val="D83B01"/>
                    </a:gs>
                    <a:gs pos="99000">
                      <a:srgbClr val="D83B01"/>
                    </a:gs>
                  </a:gsLst>
                  <a:lin ang="5400000" scaled="0"/>
                </a:gradFill>
                <a:latin typeface="+mj-lt"/>
              </a:rPr>
              <a:t>Security Rules applied</a:t>
            </a:r>
          </a:p>
          <a:p>
            <a:pPr marL="0" lvl="1" indent="0">
              <a:buNone/>
            </a:pPr>
            <a:r>
              <a:rPr lang="en-US" sz="3600" dirty="0">
                <a:solidFill>
                  <a:schemeClr val="tx1">
                    <a:lumMod val="50000"/>
                  </a:schemeClr>
                </a:solidFill>
              </a:rPr>
              <a:t>Read </a:t>
            </a:r>
            <a:r>
              <a:rPr lang="en-US" sz="3600" dirty="0">
                <a:solidFill>
                  <a:schemeClr val="tx1">
                    <a:lumMod val="50000"/>
                  </a:schemeClr>
                </a:solidFill>
                <a:hlinkClick r:id="rId3"/>
              </a:rPr>
              <a:t>Associating NSGs</a:t>
            </a:r>
            <a:endParaRPr lang="en-US" sz="3600" dirty="0">
              <a:solidFill>
                <a:schemeClr val="tx1">
                  <a:lumMod val="50000"/>
                </a:schemeClr>
              </a:solidFill>
            </a:endParaRPr>
          </a:p>
          <a:p>
            <a:pPr marL="0" lvl="1" indent="0">
              <a:buNone/>
            </a:pPr>
            <a:endParaRPr lang="en-US" sz="1960" dirty="0">
              <a:solidFill>
                <a:schemeClr val="tx1">
                  <a:lumMod val="50000"/>
                </a:schemeClr>
              </a:solidFill>
            </a:endParaRPr>
          </a:p>
        </p:txBody>
      </p:sp>
      <p:sp>
        <p:nvSpPr>
          <p:cNvPr id="4" name="Title 3"/>
          <p:cNvSpPr>
            <a:spLocks noGrp="1"/>
          </p:cNvSpPr>
          <p:nvPr>
            <p:ph type="title"/>
          </p:nvPr>
        </p:nvSpPr>
        <p:spPr>
          <a:xfrm>
            <a:off x="1293812" y="-242463"/>
            <a:ext cx="9782801" cy="1239837"/>
          </a:xfrm>
        </p:spPr>
        <p:txBody>
          <a:bodyPr/>
          <a:lstStyle/>
          <a:p>
            <a:r>
              <a:rPr lang="en-US" dirty="0"/>
              <a:t>Network Security Group</a:t>
            </a:r>
          </a:p>
        </p:txBody>
      </p:sp>
      <p:sp>
        <p:nvSpPr>
          <p:cNvPr id="77" name="Rectangle 76">
            <a:extLst>
              <a:ext uri="{FF2B5EF4-FFF2-40B4-BE49-F238E27FC236}">
                <a16:creationId xmlns:a16="http://schemas.microsoft.com/office/drawing/2014/main" id="{21579658-FFDF-408D-AA19-93846159CC0F}"/>
              </a:ext>
            </a:extLst>
          </p:cNvPr>
          <p:cNvSpPr/>
          <p:nvPr/>
        </p:nvSpPr>
        <p:spPr>
          <a:xfrm>
            <a:off x="1341920" y="6019800"/>
            <a:ext cx="4630819" cy="584775"/>
          </a:xfrm>
          <a:prstGeom prst="rect">
            <a:avLst/>
          </a:prstGeom>
        </p:spPr>
        <p:txBody>
          <a:bodyPr wrap="none">
            <a:spAutoFit/>
          </a:bodyPr>
          <a:lstStyle/>
          <a:p>
            <a:pPr defTabSz="914180">
              <a:defRPr/>
            </a:pPr>
            <a:r>
              <a:rPr lang="en-US" sz="3200" dirty="0">
                <a:solidFill>
                  <a:srgbClr val="353535"/>
                </a:solidFill>
                <a:latin typeface="Segoe UI Semilight"/>
                <a:hlinkClick r:id="rId4"/>
              </a:rPr>
              <a:t>http://aka.ms/Azure/NSG</a:t>
            </a:r>
            <a:endParaRPr lang="en-US" sz="3200" dirty="0">
              <a:solidFill>
                <a:srgbClr val="353535"/>
              </a:solidFill>
              <a:latin typeface="Segoe UI Semilight"/>
            </a:endParaRPr>
          </a:p>
        </p:txBody>
      </p:sp>
      <p:pic>
        <p:nvPicPr>
          <p:cNvPr id="7" name="Picture 6">
            <a:extLst>
              <a:ext uri="{FF2B5EF4-FFF2-40B4-BE49-F238E27FC236}">
                <a16:creationId xmlns:a16="http://schemas.microsoft.com/office/drawing/2014/main" id="{9E5B9264-A764-4E2F-A833-25DA771A72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07652" y="1651483"/>
            <a:ext cx="5207721" cy="5186639"/>
          </a:xfrm>
          <a:prstGeom prst="rect">
            <a:avLst/>
          </a:prstGeom>
        </p:spPr>
      </p:pic>
      <p:pic>
        <p:nvPicPr>
          <p:cNvPr id="8" name="Picture 7">
            <a:extLst>
              <a:ext uri="{FF2B5EF4-FFF2-40B4-BE49-F238E27FC236}">
                <a16:creationId xmlns:a16="http://schemas.microsoft.com/office/drawing/2014/main" id="{6859609E-23AB-45A5-9DCC-F8E4BD18AE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07652" y="198526"/>
            <a:ext cx="5207721" cy="3394256"/>
          </a:xfrm>
          <a:prstGeom prst="rect">
            <a:avLst/>
          </a:prstGeom>
        </p:spPr>
      </p:pic>
    </p:spTree>
    <p:extLst>
      <p:ext uri="{BB962C8B-B14F-4D97-AF65-F5344CB8AC3E}">
        <p14:creationId xmlns:p14="http://schemas.microsoft.com/office/powerpoint/2010/main" val="1076719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48D36A2-DD95-46DC-B298-1FF858B98AE0}"/>
              </a:ext>
            </a:extLst>
          </p:cNvPr>
          <p:cNvSpPr/>
          <p:nvPr/>
        </p:nvSpPr>
        <p:spPr>
          <a:xfrm>
            <a:off x="7085012" y="0"/>
            <a:ext cx="513607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sp>
        <p:nvSpPr>
          <p:cNvPr id="5" name="Text Placeholder 4"/>
          <p:cNvSpPr>
            <a:spLocks noGrp="1"/>
          </p:cNvSpPr>
          <p:nvPr>
            <p:ph type="body" sz="quarter" idx="10"/>
          </p:nvPr>
        </p:nvSpPr>
        <p:spPr>
          <a:xfrm>
            <a:off x="1370012" y="1523632"/>
            <a:ext cx="7233413" cy="4294381"/>
          </a:xfrm>
        </p:spPr>
        <p:txBody>
          <a:bodyPr/>
          <a:lstStyle/>
          <a:p>
            <a:pPr marL="0" indent="0">
              <a:buNone/>
            </a:pPr>
            <a:r>
              <a:rPr lang="en-US" sz="3626" dirty="0">
                <a:gradFill>
                  <a:gsLst>
                    <a:gs pos="1250">
                      <a:srgbClr val="D83B01"/>
                    </a:gs>
                    <a:gs pos="99000">
                      <a:srgbClr val="D83B01"/>
                    </a:gs>
                  </a:gsLst>
                  <a:lin ang="5400000" scaled="0"/>
                </a:gradFill>
              </a:rPr>
              <a:t>System Routes </a:t>
            </a:r>
          </a:p>
          <a:p>
            <a:pPr marL="0" lvl="1" indent="0">
              <a:buNone/>
            </a:pPr>
            <a:r>
              <a:rPr lang="en-US" sz="1960" dirty="0">
                <a:solidFill>
                  <a:schemeClr val="tx1">
                    <a:lumMod val="50000"/>
                  </a:schemeClr>
                </a:solidFill>
              </a:rPr>
              <a:t>Within </a:t>
            </a:r>
            <a:r>
              <a:rPr lang="en-US" sz="1960" dirty="0" err="1">
                <a:solidFill>
                  <a:schemeClr val="tx1">
                    <a:lumMod val="50000"/>
                  </a:schemeClr>
                </a:solidFill>
              </a:rPr>
              <a:t>VNet</a:t>
            </a:r>
            <a:r>
              <a:rPr lang="en-US" sz="1960" dirty="0">
                <a:solidFill>
                  <a:schemeClr val="tx1">
                    <a:lumMod val="50000"/>
                  </a:schemeClr>
                </a:solidFill>
              </a:rPr>
              <a:t> and VM to Internet.</a:t>
            </a:r>
          </a:p>
          <a:p>
            <a:pPr marL="0" indent="0">
              <a:buNone/>
            </a:pPr>
            <a:r>
              <a:rPr lang="en-US" sz="3626" dirty="0">
                <a:gradFill>
                  <a:gsLst>
                    <a:gs pos="1250">
                      <a:srgbClr val="D83B01"/>
                    </a:gs>
                    <a:gs pos="99000">
                      <a:srgbClr val="D83B01"/>
                    </a:gs>
                  </a:gsLst>
                  <a:lin ang="5400000" scaled="0"/>
                </a:gradFill>
              </a:rPr>
              <a:t>When to use UDR </a:t>
            </a:r>
          </a:p>
          <a:p>
            <a:pPr marL="0" lvl="1" indent="0">
              <a:buNone/>
            </a:pPr>
            <a:r>
              <a:rPr lang="en-US" sz="1960" dirty="0">
                <a:solidFill>
                  <a:schemeClr val="tx1">
                    <a:lumMod val="50000"/>
                  </a:schemeClr>
                </a:solidFill>
              </a:rPr>
              <a:t>Force tunnel to internet or on-premises</a:t>
            </a:r>
          </a:p>
          <a:p>
            <a:pPr marL="0" lvl="1" indent="0">
              <a:buNone/>
            </a:pPr>
            <a:r>
              <a:rPr lang="en-US" sz="1960" dirty="0">
                <a:solidFill>
                  <a:schemeClr val="tx1">
                    <a:lumMod val="50000"/>
                  </a:schemeClr>
                </a:solidFill>
              </a:rPr>
              <a:t>Use Network Virtual Appliance (NVA)</a:t>
            </a:r>
          </a:p>
          <a:p>
            <a:pPr marL="0" lvl="1" indent="0">
              <a:buNone/>
            </a:pPr>
            <a:r>
              <a:rPr lang="en-US" sz="1960" dirty="0">
                <a:solidFill>
                  <a:schemeClr val="tx1">
                    <a:lumMod val="50000"/>
                  </a:schemeClr>
                </a:solidFill>
              </a:rPr>
              <a:t>Direct subnet traffic up the layers</a:t>
            </a:r>
          </a:p>
          <a:p>
            <a:pPr marL="0" lvl="1" indent="0">
              <a:buNone/>
            </a:pPr>
            <a:endParaRPr lang="en-US" sz="1960" dirty="0">
              <a:solidFill>
                <a:schemeClr val="tx1">
                  <a:lumMod val="50000"/>
                </a:schemeClr>
              </a:solidFill>
            </a:endParaRPr>
          </a:p>
          <a:p>
            <a:pPr marL="0" lvl="1" indent="0">
              <a:buNone/>
            </a:pPr>
            <a:r>
              <a:rPr lang="en-US" sz="3626" dirty="0">
                <a:gradFill>
                  <a:gsLst>
                    <a:gs pos="1250">
                      <a:srgbClr val="D83B01"/>
                    </a:gs>
                    <a:gs pos="99000">
                      <a:srgbClr val="D83B01"/>
                    </a:gs>
                  </a:gsLst>
                  <a:lin ang="5400000" scaled="0"/>
                </a:gradFill>
                <a:latin typeface="+mj-lt"/>
              </a:rPr>
              <a:t>Route preference in order</a:t>
            </a:r>
          </a:p>
          <a:p>
            <a:pPr marL="0" lvl="1" indent="0">
              <a:buNone/>
            </a:pPr>
            <a:r>
              <a:rPr lang="en-US" sz="1960" dirty="0">
                <a:solidFill>
                  <a:schemeClr val="tx1">
                    <a:lumMod val="50000"/>
                  </a:schemeClr>
                </a:solidFill>
              </a:rPr>
              <a:t> 1. UDR 2. BGP (w/ER) 3. System Route</a:t>
            </a:r>
          </a:p>
          <a:p>
            <a:pPr marL="0" lvl="1" indent="0">
              <a:buNone/>
            </a:pPr>
            <a:r>
              <a:rPr lang="en-US" sz="1960" dirty="0">
                <a:solidFill>
                  <a:schemeClr val="tx1">
                    <a:lumMod val="50000"/>
                  </a:schemeClr>
                </a:solidFill>
              </a:rPr>
              <a:t>See also </a:t>
            </a:r>
            <a:r>
              <a:rPr lang="en-US" sz="1960" dirty="0">
                <a:solidFill>
                  <a:schemeClr val="tx1">
                    <a:lumMod val="50000"/>
                  </a:schemeClr>
                </a:solidFill>
                <a:hlinkClick r:id="rId3"/>
              </a:rPr>
              <a:t>Create UDR using a Template</a:t>
            </a:r>
            <a:endParaRPr lang="en-US" sz="1960" dirty="0">
              <a:solidFill>
                <a:schemeClr val="tx1">
                  <a:lumMod val="50000"/>
                </a:schemeClr>
              </a:solidFill>
            </a:endParaRPr>
          </a:p>
        </p:txBody>
      </p:sp>
      <p:sp>
        <p:nvSpPr>
          <p:cNvPr id="4" name="Title 3"/>
          <p:cNvSpPr>
            <a:spLocks noGrp="1"/>
          </p:cNvSpPr>
          <p:nvPr>
            <p:ph type="title"/>
          </p:nvPr>
        </p:nvSpPr>
        <p:spPr>
          <a:xfrm>
            <a:off x="1418120" y="33074"/>
            <a:ext cx="9782801" cy="1239837"/>
          </a:xfrm>
        </p:spPr>
        <p:txBody>
          <a:bodyPr/>
          <a:lstStyle/>
          <a:p>
            <a:r>
              <a:rPr lang="en-US" dirty="0"/>
              <a:t>User Defined Routes </a:t>
            </a:r>
          </a:p>
        </p:txBody>
      </p:sp>
      <p:sp>
        <p:nvSpPr>
          <p:cNvPr id="77" name="Rectangle 76">
            <a:extLst>
              <a:ext uri="{FF2B5EF4-FFF2-40B4-BE49-F238E27FC236}">
                <a16:creationId xmlns:a16="http://schemas.microsoft.com/office/drawing/2014/main" id="{21579658-FFDF-408D-AA19-93846159CC0F}"/>
              </a:ext>
            </a:extLst>
          </p:cNvPr>
          <p:cNvSpPr/>
          <p:nvPr/>
        </p:nvSpPr>
        <p:spPr>
          <a:xfrm>
            <a:off x="1446212" y="5960892"/>
            <a:ext cx="5346046" cy="646331"/>
          </a:xfrm>
          <a:prstGeom prst="rect">
            <a:avLst/>
          </a:prstGeom>
        </p:spPr>
        <p:txBody>
          <a:bodyPr wrap="square">
            <a:spAutoFit/>
          </a:bodyPr>
          <a:lstStyle/>
          <a:p>
            <a:pPr defTabSz="914180">
              <a:defRPr/>
            </a:pPr>
            <a:r>
              <a:rPr lang="en-US" sz="3600" dirty="0">
                <a:solidFill>
                  <a:srgbClr val="353535"/>
                </a:solidFill>
                <a:latin typeface="Segoe UI Semilight"/>
                <a:hlinkClick r:id="rId4"/>
              </a:rPr>
              <a:t>http://aka.ms/Azure/UDR</a:t>
            </a:r>
            <a:endParaRPr lang="en-US" sz="3600" dirty="0">
              <a:solidFill>
                <a:srgbClr val="353535"/>
              </a:solidFill>
              <a:latin typeface="Segoe UI Semilight"/>
            </a:endParaRPr>
          </a:p>
        </p:txBody>
      </p:sp>
      <p:pic>
        <p:nvPicPr>
          <p:cNvPr id="3" name="Picture 2" descr="A screenshot of a social media post&#10;&#10;Description generated with very high confidence">
            <a:extLst>
              <a:ext uri="{FF2B5EF4-FFF2-40B4-BE49-F238E27FC236}">
                <a16:creationId xmlns:a16="http://schemas.microsoft.com/office/drawing/2014/main" id="{B3183A47-E345-43A3-93AE-67F749B3EA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60956" y="250721"/>
            <a:ext cx="4237704" cy="63565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5569688"/>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713412" y="5562600"/>
            <a:ext cx="6741963" cy="554743"/>
          </a:xfrm>
          <a:prstGeom prst="rect">
            <a:avLst/>
          </a:prstGeom>
        </p:spPr>
        <p:txBody>
          <a:bodyPr>
            <a:normAutofit/>
          </a:bodyPr>
          <a:lstStyle/>
          <a:p>
            <a:pPr marL="0" indent="0">
              <a:buNone/>
            </a:pPr>
            <a:r>
              <a:rPr lang="en-US" dirty="0">
                <a:gradFill>
                  <a:gsLst>
                    <a:gs pos="1250">
                      <a:srgbClr val="D83B01"/>
                    </a:gs>
                    <a:gs pos="99000">
                      <a:srgbClr val="D83B01"/>
                    </a:gs>
                  </a:gsLst>
                  <a:lin ang="5400000" scaled="0"/>
                </a:gradFill>
                <a:hlinkClick r:id="rId3"/>
              </a:rPr>
              <a:t>http://bit.ly/AzureExpressRoute</a:t>
            </a:r>
            <a:endParaRPr lang="en-US" sz="1960"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9803" y="6490987"/>
            <a:ext cx="2837939" cy="249567"/>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7B853D53-496C-4B54-8D9A-3A72A9837932}"/>
              </a:ext>
            </a:extLst>
          </p:cNvPr>
          <p:cNvSpPr/>
          <p:nvPr/>
        </p:nvSpPr>
        <p:spPr>
          <a:xfrm>
            <a:off x="-77788" y="0"/>
            <a:ext cx="5334000"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Euphemia"/>
              <a:ea typeface="+mn-ea"/>
              <a:cs typeface="+mn-cs"/>
            </a:endParaRPr>
          </a:p>
        </p:txBody>
      </p:sp>
      <p:pic>
        <p:nvPicPr>
          <p:cNvPr id="8" name="Picture 7">
            <a:extLst>
              <a:ext uri="{FF2B5EF4-FFF2-40B4-BE49-F238E27FC236}">
                <a16:creationId xmlns:a16="http://schemas.microsoft.com/office/drawing/2014/main" id="{8D78CEA8-16CD-48BC-A947-97395C5CC931}"/>
              </a:ext>
            </a:extLst>
          </p:cNvPr>
          <p:cNvPicPr>
            <a:picLocks noChangeAspect="1"/>
          </p:cNvPicPr>
          <p:nvPr/>
        </p:nvPicPr>
        <p:blipFill>
          <a:blip r:embed="rId5"/>
          <a:stretch>
            <a:fillRect/>
          </a:stretch>
        </p:blipFill>
        <p:spPr>
          <a:xfrm>
            <a:off x="5561012" y="1600200"/>
            <a:ext cx="6045655" cy="3415370"/>
          </a:xfrm>
          <a:prstGeom prst="rect">
            <a:avLst/>
          </a:prstGeom>
        </p:spPr>
      </p:pic>
      <p:sp>
        <p:nvSpPr>
          <p:cNvPr id="9" name="Text Placeholder 2">
            <a:extLst>
              <a:ext uri="{FF2B5EF4-FFF2-40B4-BE49-F238E27FC236}">
                <a16:creationId xmlns:a16="http://schemas.microsoft.com/office/drawing/2014/main" id="{7272BEF2-6995-4D67-AE1A-F6AEDCCECC52}"/>
              </a:ext>
            </a:extLst>
          </p:cNvPr>
          <p:cNvSpPr txBox="1">
            <a:spLocks/>
          </p:cNvSpPr>
          <p:nvPr/>
        </p:nvSpPr>
        <p:spPr>
          <a:xfrm>
            <a:off x="0" y="685800"/>
            <a:ext cx="4910019" cy="5393839"/>
          </a:xfrm>
          <a:prstGeom prst="rect">
            <a:avLst/>
          </a:prstGeom>
        </p:spPr>
        <p:txBody>
          <a:bodyPr vert="horz" lIns="91440" tIns="45720" rIns="91440" bIns="45720" rtlCol="0" anchor="ctr"/>
          <a:lstStyle>
            <a:defPPr>
              <a:defRPr lang="en-US"/>
            </a:defPPr>
            <a:lvl1pPr marL="0" algn="l" defTabSz="914400" rtl="0" eaLnBrk="1" latinLnBrk="0" hangingPunct="1">
              <a:defRPr sz="1200" b="1"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NZ" sz="4400" dirty="0">
                <a:solidFill>
                  <a:srgbClr val="FFC000"/>
                </a:solidFill>
              </a:rPr>
              <a:t>Express Route</a:t>
            </a:r>
          </a:p>
        </p:txBody>
      </p:sp>
    </p:spTree>
    <p:extLst>
      <p:ext uri="{BB962C8B-B14F-4D97-AF65-F5344CB8AC3E}">
        <p14:creationId xmlns:p14="http://schemas.microsoft.com/office/powerpoint/2010/main" val="323001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113506" y="0"/>
            <a:ext cx="11961812"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970212" y="2895600"/>
            <a:ext cx="6118835" cy="1524138"/>
          </a:xfrm>
        </p:spPr>
        <p:txBody>
          <a:bodyPr>
            <a:noAutofit/>
          </a:bodyPr>
          <a:lstStyle/>
          <a:p>
            <a:pPr algn="ctr" defTabSz="658978">
              <a:defRPr/>
            </a:pPr>
            <a:r>
              <a:rPr lang="en-CA" sz="8000" dirty="0">
                <a:solidFill>
                  <a:srgbClr val="FFC000"/>
                </a:solidFill>
                <a:latin typeface="Franklin Gothic Medium"/>
              </a:rPr>
              <a:t>Deploy ARM </a:t>
            </a:r>
            <a:br>
              <a:rPr lang="en-CA" sz="8000" dirty="0">
                <a:solidFill>
                  <a:srgbClr val="FFC000"/>
                </a:solidFill>
                <a:latin typeface="Franklin Gothic Medium"/>
              </a:rPr>
            </a:br>
            <a:r>
              <a:rPr lang="en-CA" sz="8000" dirty="0">
                <a:solidFill>
                  <a:srgbClr val="FFC000"/>
                </a:solidFill>
                <a:latin typeface="Franklin Gothic Medium"/>
              </a:rPr>
              <a:t>Templates</a:t>
            </a:r>
          </a:p>
        </p:txBody>
      </p:sp>
    </p:spTree>
    <p:extLst>
      <p:ext uri="{BB962C8B-B14F-4D97-AF65-F5344CB8AC3E}">
        <p14:creationId xmlns:p14="http://schemas.microsoft.com/office/powerpoint/2010/main" val="2727722139"/>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5661253" y="1860665"/>
            <a:ext cx="2061240" cy="2061240"/>
          </a:xfrm>
        </p:spPr>
        <p:txBody>
          <a:bodyPr>
            <a:normAutofit/>
          </a:bodyPr>
          <a:lstStyle/>
          <a:p>
            <a:r>
              <a:rPr lang="en-US" sz="2000" dirty="0"/>
              <a:t>Design Role-based Access Control (RBAC)</a:t>
            </a:r>
          </a:p>
        </p:txBody>
      </p:sp>
      <p:sp>
        <p:nvSpPr>
          <p:cNvPr id="3" name="Text Placeholder 2"/>
          <p:cNvSpPr>
            <a:spLocks noGrp="1"/>
          </p:cNvSpPr>
          <p:nvPr>
            <p:ph type="body" sz="quarter" idx="18"/>
          </p:nvPr>
        </p:nvSpPr>
        <p:spPr>
          <a:xfrm>
            <a:off x="3600013" y="1860665"/>
            <a:ext cx="2061240" cy="2061240"/>
          </a:xfrm>
        </p:spPr>
        <p:txBody>
          <a:bodyPr>
            <a:normAutofit/>
          </a:bodyPr>
          <a:lstStyle/>
          <a:p>
            <a:r>
              <a:rPr lang="en-US" sz="2000" dirty="0"/>
              <a:t>Control Access with Azure AD</a:t>
            </a:r>
          </a:p>
        </p:txBody>
      </p:sp>
      <p:sp>
        <p:nvSpPr>
          <p:cNvPr id="4" name="Text Placeholder 3"/>
          <p:cNvSpPr>
            <a:spLocks noGrp="1"/>
          </p:cNvSpPr>
          <p:nvPr>
            <p:ph type="body" sz="quarter" idx="19"/>
          </p:nvPr>
        </p:nvSpPr>
        <p:spPr>
          <a:xfrm>
            <a:off x="1538773" y="1860665"/>
            <a:ext cx="2061240" cy="2061240"/>
          </a:xfrm>
        </p:spPr>
        <p:txBody>
          <a:bodyPr>
            <a:normAutofit/>
          </a:bodyPr>
          <a:lstStyle/>
          <a:p>
            <a:r>
              <a:rPr lang="en-US" sz="2000" dirty="0"/>
              <a:t>Implement ARM Templates</a:t>
            </a:r>
          </a:p>
        </p:txBody>
      </p:sp>
      <p:sp>
        <p:nvSpPr>
          <p:cNvPr id="5" name="Title 4"/>
          <p:cNvSpPr>
            <a:spLocks noGrp="1"/>
          </p:cNvSpPr>
          <p:nvPr>
            <p:ph type="title"/>
          </p:nvPr>
        </p:nvSpPr>
        <p:spPr>
          <a:xfrm>
            <a:off x="1370012" y="566964"/>
            <a:ext cx="11471250" cy="806897"/>
          </a:xfrm>
        </p:spPr>
        <p:txBody>
          <a:bodyPr/>
          <a:lstStyle/>
          <a:p>
            <a:r>
              <a:rPr lang="en-US" dirty="0"/>
              <a:t>ARM Templates</a:t>
            </a:r>
          </a:p>
        </p:txBody>
      </p:sp>
      <p:sp>
        <p:nvSpPr>
          <p:cNvPr id="6" name="Text Placeholder 5"/>
          <p:cNvSpPr>
            <a:spLocks noGrp="1"/>
          </p:cNvSpPr>
          <p:nvPr>
            <p:ph type="body" sz="quarter" idx="10"/>
          </p:nvPr>
        </p:nvSpPr>
        <p:spPr>
          <a:xfrm>
            <a:off x="1538773" y="1367784"/>
            <a:ext cx="11471250" cy="806897"/>
          </a:xfrm>
        </p:spPr>
        <p:txBody>
          <a:bodyPr/>
          <a:lstStyle/>
          <a:p>
            <a:r>
              <a:rPr lang="en-US" dirty="0"/>
              <a:t>Know the differences and when to use…</a:t>
            </a:r>
          </a:p>
        </p:txBody>
      </p:sp>
      <p:sp>
        <p:nvSpPr>
          <p:cNvPr id="7" name="Text Placeholder 6"/>
          <p:cNvSpPr>
            <a:spLocks noGrp="1"/>
          </p:cNvSpPr>
          <p:nvPr>
            <p:ph type="body" sz="quarter" idx="20"/>
          </p:nvPr>
        </p:nvSpPr>
        <p:spPr>
          <a:xfrm>
            <a:off x="7722492" y="1860665"/>
            <a:ext cx="2181919" cy="2061240"/>
          </a:xfrm>
        </p:spPr>
        <p:txBody>
          <a:bodyPr>
            <a:normAutofit/>
          </a:bodyPr>
          <a:lstStyle/>
          <a:p>
            <a:r>
              <a:rPr lang="en-US" sz="2000" dirty="0"/>
              <a:t>Deploy Templates with PowerShell, CLI, and REST API</a:t>
            </a:r>
          </a:p>
        </p:txBody>
      </p:sp>
      <p:sp>
        <p:nvSpPr>
          <p:cNvPr id="9" name="TextBox 8"/>
          <p:cNvSpPr txBox="1"/>
          <p:nvPr/>
        </p:nvSpPr>
        <p:spPr>
          <a:xfrm>
            <a:off x="1537185" y="4191000"/>
            <a:ext cx="10944301" cy="723869"/>
          </a:xfrm>
          <a:prstGeom prst="rect">
            <a:avLst/>
          </a:prstGeom>
          <a:noFill/>
        </p:spPr>
        <p:txBody>
          <a:bodyPr wrap="square" lIns="179238" tIns="143391" rIns="179238" bIns="143391" rtlCol="0">
            <a:spAutoFit/>
          </a:bodyPr>
          <a:lstStyle/>
          <a:p>
            <a:pPr defTabSz="896203">
              <a:lnSpc>
                <a:spcPct val="90000"/>
              </a:lnSpc>
              <a:spcAft>
                <a:spcPts val="588"/>
              </a:spcAft>
              <a:defRPr/>
            </a:pPr>
            <a:r>
              <a:rPr lang="en-US" sz="3136" kern="0" dirty="0">
                <a:gradFill>
                  <a:gsLst>
                    <a:gs pos="2917">
                      <a:schemeClr val="tx1"/>
                    </a:gs>
                    <a:gs pos="30000">
                      <a:schemeClr val="tx1"/>
                    </a:gs>
                  </a:gsLst>
                  <a:lin ang="5400000" scaled="0"/>
                </a:gradFill>
                <a:hlinkClick r:id="rId2"/>
              </a:rPr>
              <a:t>https://docs.microsoft.com/en-us/azure/templates/</a:t>
            </a:r>
            <a:endParaRPr lang="en-US" sz="3136" kern="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3648102907"/>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extLst/>
          </p:nvPr>
        </p:nvGraphicFramePr>
        <p:xfrm>
          <a:off x="866" y="1382"/>
          <a:ext cx="158728" cy="158687"/>
        </p:xfrm>
        <a:graphic>
          <a:graphicData uri="http://schemas.openxmlformats.org/presentationml/2006/ole">
            <mc:AlternateContent xmlns:mc="http://schemas.openxmlformats.org/markup-compatibility/2006">
              <mc:Choice xmlns:v="urn:schemas-microsoft-com:vml" Requires="v">
                <p:oleObj spid="_x0000_s2052" name="think-cell Slide" r:id="rId6" imgW="270" imgH="270" progId="TCLayout.ActiveDocument.1">
                  <p:embed/>
                </p:oleObj>
              </mc:Choice>
              <mc:Fallback>
                <p:oleObj name="think-cell Slide" r:id="rId6" imgW="270" imgH="270" progId="TCLayout.ActiveDocument.1">
                  <p:embed/>
                  <p:pic>
                    <p:nvPicPr>
                      <p:cNvPr id="17" name="Object 16" hidden="1"/>
                      <p:cNvPicPr/>
                      <p:nvPr/>
                    </p:nvPicPr>
                    <p:blipFill>
                      <a:blip r:embed="rId7"/>
                      <a:stretch>
                        <a:fillRect/>
                      </a:stretch>
                    </p:blipFill>
                    <p:spPr>
                      <a:xfrm>
                        <a:off x="866" y="1382"/>
                        <a:ext cx="158728" cy="158687"/>
                      </a:xfrm>
                      <a:prstGeom prst="rect">
                        <a:avLst/>
                      </a:prstGeom>
                    </p:spPr>
                  </p:pic>
                </p:oleObj>
              </mc:Fallback>
            </mc:AlternateContent>
          </a:graphicData>
        </a:graphic>
      </p:graphicFrame>
      <p:sp>
        <p:nvSpPr>
          <p:cNvPr id="2" name="Title 1"/>
          <p:cNvSpPr>
            <a:spLocks noGrp="1"/>
          </p:cNvSpPr>
          <p:nvPr>
            <p:ph type="title"/>
            <p:custDataLst>
              <p:tags r:id="rId3"/>
            </p:custDataLst>
          </p:nvPr>
        </p:nvSpPr>
        <p:spPr>
          <a:xfrm>
            <a:off x="1293812" y="92776"/>
            <a:ext cx="9782801" cy="1239837"/>
          </a:xfrm>
        </p:spPr>
        <p:txBody>
          <a:bodyPr/>
          <a:lstStyle/>
          <a:p>
            <a:r>
              <a:rPr lang="en-US" dirty="0"/>
              <a:t>Design Resource Groups</a:t>
            </a:r>
            <a:endParaRPr lang="en-US" sz="1866" dirty="0">
              <a:solidFill>
                <a:schemeClr val="tx2">
                  <a:alpha val="99000"/>
                </a:schemeClr>
              </a:solidFill>
            </a:endParaRPr>
          </a:p>
        </p:txBody>
      </p:sp>
      <p:sp>
        <p:nvSpPr>
          <p:cNvPr id="136" name="Text Placeholder 5"/>
          <p:cNvSpPr>
            <a:spLocks noGrp="1"/>
          </p:cNvSpPr>
          <p:nvPr>
            <p:ph type="body" sz="quarter" idx="4294967295"/>
          </p:nvPr>
        </p:nvSpPr>
        <p:spPr>
          <a:xfrm>
            <a:off x="1370012" y="1524000"/>
            <a:ext cx="5867417" cy="5037518"/>
          </a:xfrm>
          <a:prstGeom prst="rect">
            <a:avLst/>
          </a:prstGeom>
        </p:spPr>
        <p:txBody>
          <a:bodyPr/>
          <a:lstStyle/>
          <a:p>
            <a:pPr marL="0" indent="0">
              <a:buNone/>
            </a:pPr>
            <a:r>
              <a:rPr lang="en-US" dirty="0">
                <a:gradFill>
                  <a:gsLst>
                    <a:gs pos="1250">
                      <a:srgbClr val="D83B01"/>
                    </a:gs>
                    <a:gs pos="99000">
                      <a:srgbClr val="D83B01"/>
                    </a:gs>
                  </a:gsLst>
                  <a:lin ang="5400000" scaled="0"/>
                </a:gradFill>
              </a:rPr>
              <a:t>Design Principles</a:t>
            </a:r>
          </a:p>
          <a:p>
            <a:pPr marL="336076" lvl="1" indent="0">
              <a:buNone/>
            </a:pPr>
            <a:r>
              <a:rPr lang="en-US" sz="1960" dirty="0"/>
              <a:t>Organize Azure resources </a:t>
            </a:r>
          </a:p>
          <a:p>
            <a:pPr marL="336076" lvl="1" indent="0">
              <a:buNone/>
            </a:pPr>
            <a:r>
              <a:rPr lang="en-US" sz="1960" dirty="0"/>
              <a:t>Logical Grouping</a:t>
            </a:r>
          </a:p>
          <a:p>
            <a:pPr marL="336076" lvl="1" indent="0">
              <a:buNone/>
            </a:pPr>
            <a:r>
              <a:rPr lang="en-US" sz="1960" dirty="0"/>
              <a:t>Should share same lifecycle</a:t>
            </a:r>
          </a:p>
          <a:p>
            <a:pPr marL="336076" lvl="1" indent="0">
              <a:buNone/>
            </a:pPr>
            <a:r>
              <a:rPr lang="en-US" sz="1960" dirty="0"/>
              <a:t>Can use to scope RBAC</a:t>
            </a:r>
          </a:p>
          <a:p>
            <a:pPr marL="336076" lvl="1" indent="0">
              <a:buNone/>
            </a:pPr>
            <a:r>
              <a:rPr lang="en-US" sz="1960" dirty="0"/>
              <a:t>Cannot Nest them</a:t>
            </a:r>
          </a:p>
          <a:p>
            <a:pPr marL="336076" lvl="1" indent="0">
              <a:buNone/>
            </a:pPr>
            <a:r>
              <a:rPr lang="en-US" sz="1960" dirty="0"/>
              <a:t>Tag and Lock them</a:t>
            </a:r>
            <a:endParaRPr lang="en-US" sz="3528" dirty="0"/>
          </a:p>
          <a:p>
            <a:pPr marL="0" indent="0">
              <a:buNone/>
            </a:pPr>
            <a:r>
              <a:rPr lang="en-US" dirty="0">
                <a:gradFill>
                  <a:gsLst>
                    <a:gs pos="1250">
                      <a:srgbClr val="D83B01"/>
                    </a:gs>
                    <a:gs pos="99000">
                      <a:srgbClr val="D83B01"/>
                    </a:gs>
                  </a:gsLst>
                  <a:lin ang="5400000" scaled="0"/>
                </a:gradFill>
              </a:rPr>
              <a:t>Azure Resources within</a:t>
            </a:r>
          </a:p>
          <a:p>
            <a:pPr marL="336076" lvl="1" indent="0">
              <a:buNone/>
            </a:pPr>
            <a:r>
              <a:rPr lang="en-US" sz="1960" dirty="0"/>
              <a:t>Can only live in 1 RG</a:t>
            </a:r>
          </a:p>
          <a:p>
            <a:pPr marL="336076" lvl="1" indent="0">
              <a:buNone/>
            </a:pPr>
            <a:r>
              <a:rPr lang="en-US" sz="1960" dirty="0"/>
              <a:t>Can add/remove any time </a:t>
            </a:r>
          </a:p>
          <a:p>
            <a:pPr marL="336076" lvl="1" indent="0">
              <a:buNone/>
            </a:pPr>
            <a:r>
              <a:rPr lang="en-US" sz="1960" dirty="0"/>
              <a:t>Can be from different regions</a:t>
            </a:r>
          </a:p>
          <a:p>
            <a:pPr marL="336076" lvl="1" indent="0">
              <a:buNone/>
            </a:pPr>
            <a:r>
              <a:rPr lang="en-US" sz="1960" dirty="0"/>
              <a:t>READ THIS </a:t>
            </a:r>
            <a:r>
              <a:rPr lang="en-US" sz="1960" dirty="0">
                <a:solidFill>
                  <a:srgbClr val="FFF100"/>
                </a:solidFill>
                <a:hlinkClick r:id="rId8"/>
              </a:rPr>
              <a:t>aka.ms/Azure/ARM</a:t>
            </a:r>
            <a:endParaRPr lang="en-US" sz="1960" dirty="0">
              <a:solidFill>
                <a:srgbClr val="FFF100"/>
              </a:solidFill>
            </a:endParaRPr>
          </a:p>
          <a:p>
            <a:pPr marL="336076" lvl="1" indent="0">
              <a:buNone/>
            </a:pPr>
            <a:r>
              <a:rPr lang="en-US" sz="1960" dirty="0"/>
              <a:t>and </a:t>
            </a:r>
            <a:r>
              <a:rPr lang="en-US" sz="1960" dirty="0">
                <a:hlinkClick r:id="rId9"/>
              </a:rPr>
              <a:t>aka.ms/Azure/RBAC</a:t>
            </a:r>
            <a:r>
              <a:rPr lang="en-US" sz="1960" dirty="0"/>
              <a:t> </a:t>
            </a:r>
          </a:p>
        </p:txBody>
      </p:sp>
      <p:pic>
        <p:nvPicPr>
          <p:cNvPr id="5" name="Picture 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679178" y="2332682"/>
            <a:ext cx="1717713" cy="3192705"/>
          </a:xfrm>
          <a:prstGeom prst="rect">
            <a:avLst/>
          </a:prstGeom>
          <a:effectLst>
            <a:outerShdw blurRad="50800" dist="292100" dir="8100000" algn="tr" rotWithShape="0">
              <a:prstClr val="black">
                <a:alpha val="24000"/>
              </a:prstClr>
            </a:outerShdw>
          </a:effectLst>
        </p:spPr>
      </p:pic>
      <p:pic>
        <p:nvPicPr>
          <p:cNvPr id="6" name="Picture 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289334" y="1263204"/>
            <a:ext cx="1848408" cy="5027110"/>
          </a:xfrm>
          <a:prstGeom prst="rect">
            <a:avLst/>
          </a:prstGeom>
          <a:effectLst>
            <a:outerShdw blurRad="50800" dist="292100" dir="8100000" algn="tr" rotWithShape="0">
              <a:prstClr val="black">
                <a:alpha val="24000"/>
              </a:prstClr>
            </a:outerShdw>
          </a:effectLst>
        </p:spPr>
      </p:pic>
    </p:spTree>
    <p:extLst>
      <p:ext uri="{BB962C8B-B14F-4D97-AF65-F5344CB8AC3E}">
        <p14:creationId xmlns:p14="http://schemas.microsoft.com/office/powerpoint/2010/main" val="4161310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v="urn:schemas-microsoft-com:vml">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370012" y="-457200"/>
            <a:ext cx="9782801" cy="1239837"/>
          </a:xfrm>
        </p:spPr>
        <p:txBody>
          <a:bodyPr/>
          <a:lstStyle/>
          <a:p>
            <a:r>
              <a:rPr lang="en-US" dirty="0"/>
              <a:t>Set ARM policies</a:t>
            </a:r>
          </a:p>
        </p:txBody>
      </p:sp>
      <p:sp>
        <p:nvSpPr>
          <p:cNvPr id="2" name="Rectangle 1">
            <a:extLst>
              <a:ext uri="{FF2B5EF4-FFF2-40B4-BE49-F238E27FC236}">
                <a16:creationId xmlns:a16="http://schemas.microsoft.com/office/drawing/2014/main" id="{AB58AC0C-E79A-42C8-AA14-12784A292F07}"/>
              </a:ext>
            </a:extLst>
          </p:cNvPr>
          <p:cNvSpPr/>
          <p:nvPr/>
        </p:nvSpPr>
        <p:spPr>
          <a:xfrm>
            <a:off x="3732212" y="6080683"/>
            <a:ext cx="5743111" cy="646331"/>
          </a:xfrm>
          <a:prstGeom prst="rect">
            <a:avLst/>
          </a:prstGeom>
        </p:spPr>
        <p:txBody>
          <a:bodyPr wrap="none">
            <a:spAutoFit/>
          </a:bodyPr>
          <a:lstStyle/>
          <a:p>
            <a:pPr defTabSz="914180">
              <a:defRPr/>
            </a:pPr>
            <a:r>
              <a:rPr lang="en-US" sz="3600" dirty="0">
                <a:solidFill>
                  <a:srgbClr val="353535"/>
                </a:solidFill>
                <a:latin typeface="Segoe UI Semilight"/>
                <a:hlinkClick r:id="rId3"/>
              </a:rPr>
              <a:t>http://aka.ms/Azure/Policies</a:t>
            </a:r>
            <a:endParaRPr lang="en-US" sz="3600" dirty="0">
              <a:solidFill>
                <a:srgbClr val="353535"/>
              </a:solidFill>
              <a:latin typeface="Segoe UI Semilight"/>
            </a:endParaRPr>
          </a:p>
        </p:txBody>
      </p:sp>
      <p:pic>
        <p:nvPicPr>
          <p:cNvPr id="10" name="Picture 9" descr="A close up of a sign&#10;&#10;Description generated with very high confidence">
            <a:extLst>
              <a:ext uri="{FF2B5EF4-FFF2-40B4-BE49-F238E27FC236}">
                <a16:creationId xmlns:a16="http://schemas.microsoft.com/office/drawing/2014/main" id="{A6F88CF7-F7D2-4248-8846-38DD3D33272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60612" y="1066800"/>
            <a:ext cx="8174525" cy="4997318"/>
          </a:xfrm>
          <a:prstGeom prst="rect">
            <a:avLst/>
          </a:prstGeom>
        </p:spPr>
      </p:pic>
    </p:spTree>
    <p:extLst>
      <p:ext uri="{BB962C8B-B14F-4D97-AF65-F5344CB8AC3E}">
        <p14:creationId xmlns:p14="http://schemas.microsoft.com/office/powerpoint/2010/main" val="185544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6="http://schemas.microsoft.com/office/drawing/2014/main">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731" y="0"/>
            <a:ext cx="5377148" cy="1295400"/>
          </a:xfrm>
        </p:spPr>
        <p:txBody>
          <a:bodyPr/>
          <a:lstStyle/>
          <a:p>
            <a:r>
              <a:rPr lang="en-US" dirty="0"/>
              <a:t>Study Focus Tips</a:t>
            </a:r>
          </a:p>
        </p:txBody>
      </p:sp>
      <p:sp>
        <p:nvSpPr>
          <p:cNvPr id="4" name="Text Placeholder 3"/>
          <p:cNvSpPr>
            <a:spLocks noGrp="1"/>
          </p:cNvSpPr>
          <p:nvPr>
            <p:ph type="body" sz="quarter" idx="11"/>
          </p:nvPr>
        </p:nvSpPr>
        <p:spPr>
          <a:xfrm>
            <a:off x="1321398" y="1600200"/>
            <a:ext cx="5377148" cy="6879512"/>
          </a:xfrm>
        </p:spPr>
        <p:txBody>
          <a:bodyPr/>
          <a:lstStyle/>
          <a:p>
            <a:pPr>
              <a:spcBef>
                <a:spcPts val="1176"/>
              </a:spcBef>
            </a:pPr>
            <a:r>
              <a:rPr lang="en-US" sz="2744" dirty="0"/>
              <a:t>Azure App Services</a:t>
            </a:r>
          </a:p>
          <a:p>
            <a:pPr>
              <a:spcBef>
                <a:spcPts val="1176"/>
              </a:spcBef>
            </a:pPr>
            <a:r>
              <a:rPr lang="en-US" sz="2744" dirty="0"/>
              <a:t>Manage Compute Resources</a:t>
            </a:r>
          </a:p>
          <a:p>
            <a:pPr>
              <a:spcBef>
                <a:spcPts val="1176"/>
              </a:spcBef>
            </a:pPr>
            <a:r>
              <a:rPr lang="en-US" sz="2744" dirty="0"/>
              <a:t>Virtual Machine Networking</a:t>
            </a:r>
          </a:p>
          <a:p>
            <a:pPr>
              <a:spcBef>
                <a:spcPts val="1176"/>
              </a:spcBef>
            </a:pPr>
            <a:r>
              <a:rPr lang="en-US" sz="2744" dirty="0"/>
              <a:t>Storage and Redundancy</a:t>
            </a:r>
          </a:p>
          <a:p>
            <a:pPr>
              <a:spcBef>
                <a:spcPts val="1176"/>
              </a:spcBef>
            </a:pPr>
            <a:r>
              <a:rPr lang="en-US" sz="2744" dirty="0"/>
              <a:t>Azure Active Directory</a:t>
            </a:r>
          </a:p>
          <a:p>
            <a:pPr>
              <a:spcBef>
                <a:spcPts val="1176"/>
              </a:spcBef>
            </a:pPr>
            <a:r>
              <a:rPr lang="en-US" sz="2744" dirty="0"/>
              <a:t>Azure ARM Templates</a:t>
            </a:r>
          </a:p>
          <a:p>
            <a:pPr>
              <a:spcBef>
                <a:spcPts val="1176"/>
              </a:spcBef>
            </a:pPr>
            <a:r>
              <a:rPr lang="en-US" sz="2744" dirty="0"/>
              <a:t>Azure Container Services</a:t>
            </a:r>
          </a:p>
          <a:p>
            <a:pPr>
              <a:spcBef>
                <a:spcPts val="1176"/>
              </a:spcBef>
            </a:pPr>
            <a:r>
              <a:rPr lang="en-US" sz="2744" dirty="0"/>
              <a:t>Manage Azure Identities</a:t>
            </a:r>
          </a:p>
          <a:p>
            <a:pPr>
              <a:spcBef>
                <a:spcPts val="1176"/>
              </a:spcBef>
            </a:pPr>
            <a:r>
              <a:rPr lang="en-US" sz="2744" dirty="0"/>
              <a:t>Integrate Azure AD</a:t>
            </a:r>
          </a:p>
          <a:p>
            <a:pPr>
              <a:spcBef>
                <a:spcPts val="1176"/>
              </a:spcBef>
            </a:pPr>
            <a:endParaRPr lang="en-US" sz="2744" dirty="0"/>
          </a:p>
          <a:p>
            <a:pPr>
              <a:spcBef>
                <a:spcPts val="1176"/>
              </a:spcBef>
            </a:pPr>
            <a:endParaRPr lang="en-US" sz="2744" dirty="0"/>
          </a:p>
          <a:p>
            <a:pPr marL="0" indent="0">
              <a:spcBef>
                <a:spcPts val="1176"/>
              </a:spcBef>
              <a:buNone/>
            </a:pPr>
            <a:endParaRPr lang="en-US" sz="2744" dirty="0"/>
          </a:p>
          <a:p>
            <a:pPr>
              <a:spcBef>
                <a:spcPts val="1176"/>
              </a:spcBef>
            </a:pPr>
            <a:endParaRPr lang="en-US" sz="2744" dirty="0"/>
          </a:p>
        </p:txBody>
      </p:sp>
      <p:sp>
        <p:nvSpPr>
          <p:cNvPr id="8" name="Text Placeholder 4"/>
          <p:cNvSpPr txBox="1">
            <a:spLocks/>
          </p:cNvSpPr>
          <p:nvPr/>
        </p:nvSpPr>
        <p:spPr>
          <a:xfrm>
            <a:off x="358477" y="1345667"/>
            <a:ext cx="5377147" cy="1560555"/>
          </a:xfrm>
          <a:prstGeom prst="rect">
            <a:avLst/>
          </a:prstGeom>
        </p:spPr>
        <p:txBody>
          <a:bodyPr vert="horz" wrap="square" lIns="89619" tIns="89619" rIns="89619" bIns="89619" rtlCol="0">
            <a:noAutofit/>
          </a:bodyPr>
          <a:lstStyle>
            <a:lvl1pPr marL="2286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1pPr>
            <a:lvl2pPr marL="4572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6858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9144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143000" marR="0" indent="-228600" algn="l" defTabSz="932742" rtl="0" eaLnBrk="1" fontAlgn="auto" latinLnBrk="0" hangingPunct="1">
              <a:lnSpc>
                <a:spcPct val="90000"/>
              </a:lnSpc>
              <a:spcBef>
                <a:spcPts val="6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3136" dirty="0">
              <a:solidFill>
                <a:schemeClr val="tx1">
                  <a:lumMod val="50000"/>
                </a:schemeClr>
              </a:solidFill>
              <a:latin typeface="Consolas" panose="020B0609020204030204" pitchFamily="49" charset="0"/>
            </a:endParaRPr>
          </a:p>
        </p:txBody>
      </p:sp>
      <p:sp>
        <p:nvSpPr>
          <p:cNvPr id="3" name="Rectangle 2">
            <a:extLst>
              <a:ext uri="{FF2B5EF4-FFF2-40B4-BE49-F238E27FC236}">
                <a16:creationId xmlns:a16="http://schemas.microsoft.com/office/drawing/2014/main" id="{91B5B183-E4CF-4B7F-8E48-7FFB518A02B7}"/>
              </a:ext>
            </a:extLst>
          </p:cNvPr>
          <p:cNvSpPr/>
          <p:nvPr/>
        </p:nvSpPr>
        <p:spPr>
          <a:xfrm>
            <a:off x="6780212" y="0"/>
            <a:ext cx="53771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8380A7-4295-431C-8E68-AAB7E4113F5C}"/>
              </a:ext>
            </a:extLst>
          </p:cNvPr>
          <p:cNvPicPr>
            <a:picLocks noChangeAspect="1"/>
          </p:cNvPicPr>
          <p:nvPr/>
        </p:nvPicPr>
        <p:blipFill>
          <a:blip r:embed="rId3"/>
          <a:stretch>
            <a:fillRect/>
          </a:stretch>
        </p:blipFill>
        <p:spPr>
          <a:xfrm>
            <a:off x="7297643" y="1217172"/>
            <a:ext cx="4332215" cy="4332215"/>
          </a:xfrm>
          <a:prstGeom prst="rect">
            <a:avLst/>
          </a:prstGeom>
        </p:spPr>
      </p:pic>
    </p:spTree>
    <p:extLst>
      <p:ext uri="{BB962C8B-B14F-4D97-AF65-F5344CB8AC3E}">
        <p14:creationId xmlns:p14="http://schemas.microsoft.com/office/powerpoint/2010/main" val="2574258195"/>
      </p:ext>
    </p:extLst>
  </p:cSld>
  <p:clrMapOvr>
    <a:masterClrMapping/>
  </p:clrMapOvr>
  <p:transition spd="slow">
    <p:push/>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B4823-E5AC-479C-AEDF-E7764DCB4C61}"/>
              </a:ext>
            </a:extLst>
          </p:cNvPr>
          <p:cNvSpPr>
            <a:spLocks noGrp="1"/>
          </p:cNvSpPr>
          <p:nvPr>
            <p:ph type="title"/>
          </p:nvPr>
        </p:nvSpPr>
        <p:spPr>
          <a:xfrm>
            <a:off x="1019400" y="381000"/>
            <a:ext cx="3293422" cy="1371600"/>
          </a:xfrm>
        </p:spPr>
        <p:txBody>
          <a:bodyPr/>
          <a:lstStyle/>
          <a:p>
            <a:pPr algn="ctr"/>
            <a:r>
              <a:rPr lang="en-US" dirty="0"/>
              <a:t>Take a Moment to Thank Our Sponsors…</a:t>
            </a:r>
          </a:p>
        </p:txBody>
      </p:sp>
      <p:sp>
        <p:nvSpPr>
          <p:cNvPr id="5" name="Text Placeholder 4">
            <a:extLst>
              <a:ext uri="{FF2B5EF4-FFF2-40B4-BE49-F238E27FC236}">
                <a16:creationId xmlns:a16="http://schemas.microsoft.com/office/drawing/2014/main" id="{E25DAFD4-FA0B-43AB-94F8-45A3DA73A910}"/>
              </a:ext>
            </a:extLst>
          </p:cNvPr>
          <p:cNvSpPr>
            <a:spLocks noGrp="1"/>
          </p:cNvSpPr>
          <p:nvPr>
            <p:ph type="body" sz="half" idx="2"/>
          </p:nvPr>
        </p:nvSpPr>
        <p:spPr>
          <a:xfrm>
            <a:off x="1019400" y="3200400"/>
            <a:ext cx="3293422" cy="1371600"/>
          </a:xfrm>
        </p:spPr>
        <p:txBody>
          <a:bodyPr/>
          <a:lstStyle/>
          <a:p>
            <a:endParaRPr lang="en-US" dirty="0"/>
          </a:p>
          <a:p>
            <a:pPr algn="ctr"/>
            <a:r>
              <a:rPr lang="en-US" sz="2400" dirty="0"/>
              <a:t>PLATINUM SPONSOR:</a:t>
            </a:r>
          </a:p>
          <a:p>
            <a:endParaRPr lang="en-US" dirty="0"/>
          </a:p>
        </p:txBody>
      </p:sp>
      <p:pic>
        <p:nvPicPr>
          <p:cNvPr id="7" name="Picture 6">
            <a:extLst>
              <a:ext uri="{FF2B5EF4-FFF2-40B4-BE49-F238E27FC236}">
                <a16:creationId xmlns:a16="http://schemas.microsoft.com/office/drawing/2014/main" id="{1458AFE8-8D28-4EAE-A3D7-632D6FA9E71C}"/>
              </a:ext>
            </a:extLst>
          </p:cNvPr>
          <p:cNvPicPr>
            <a:picLocks noChangeAspect="1"/>
          </p:cNvPicPr>
          <p:nvPr/>
        </p:nvPicPr>
        <p:blipFill>
          <a:blip r:embed="rId3"/>
          <a:stretch>
            <a:fillRect/>
          </a:stretch>
        </p:blipFill>
        <p:spPr>
          <a:xfrm>
            <a:off x="812559" y="4295501"/>
            <a:ext cx="3742592" cy="1371600"/>
          </a:xfrm>
          <a:prstGeom prst="rect">
            <a:avLst/>
          </a:prstGeom>
        </p:spPr>
      </p:pic>
      <p:sp>
        <p:nvSpPr>
          <p:cNvPr id="8" name="TextBox 7">
            <a:extLst>
              <a:ext uri="{FF2B5EF4-FFF2-40B4-BE49-F238E27FC236}">
                <a16:creationId xmlns:a16="http://schemas.microsoft.com/office/drawing/2014/main" id="{EFF32E4C-C0C8-4453-BE5A-9266E9F7F11F}"/>
              </a:ext>
            </a:extLst>
          </p:cNvPr>
          <p:cNvSpPr txBox="1"/>
          <p:nvPr/>
        </p:nvSpPr>
        <p:spPr>
          <a:xfrm>
            <a:off x="5662266" y="346710"/>
            <a:ext cx="5092597" cy="461665"/>
          </a:xfrm>
          <a:prstGeom prst="rect">
            <a:avLst/>
          </a:prstGeom>
          <a:noFill/>
        </p:spPr>
        <p:txBody>
          <a:bodyPr wrap="square" rtlCol="0">
            <a:spAutoFit/>
          </a:bodyPr>
          <a:lstStyle/>
          <a:p>
            <a:r>
              <a:rPr lang="en-US" sz="2400" b="1" u="sng" dirty="0"/>
              <a:t>GOLD SPONSORS:</a:t>
            </a:r>
          </a:p>
        </p:txBody>
      </p:sp>
      <p:sp>
        <p:nvSpPr>
          <p:cNvPr id="9" name="TextBox 8">
            <a:extLst>
              <a:ext uri="{FF2B5EF4-FFF2-40B4-BE49-F238E27FC236}">
                <a16:creationId xmlns:a16="http://schemas.microsoft.com/office/drawing/2014/main" id="{D2088222-D84D-425A-B95F-BE473D7A5E6E}"/>
              </a:ext>
            </a:extLst>
          </p:cNvPr>
          <p:cNvSpPr txBox="1"/>
          <p:nvPr/>
        </p:nvSpPr>
        <p:spPr>
          <a:xfrm>
            <a:off x="5713411" y="2047845"/>
            <a:ext cx="5684159" cy="400110"/>
          </a:xfrm>
          <a:prstGeom prst="rect">
            <a:avLst/>
          </a:prstGeom>
          <a:noFill/>
        </p:spPr>
        <p:txBody>
          <a:bodyPr wrap="square" rtlCol="0">
            <a:spAutoFit/>
          </a:bodyPr>
          <a:lstStyle/>
          <a:p>
            <a:r>
              <a:rPr lang="en-US" sz="2000" b="1" u="sng" dirty="0"/>
              <a:t>SILVER SPONSORS</a:t>
            </a:r>
          </a:p>
        </p:txBody>
      </p:sp>
      <p:sp>
        <p:nvSpPr>
          <p:cNvPr id="10" name="TextBox 9">
            <a:extLst>
              <a:ext uri="{FF2B5EF4-FFF2-40B4-BE49-F238E27FC236}">
                <a16:creationId xmlns:a16="http://schemas.microsoft.com/office/drawing/2014/main" id="{F74814AE-BD7B-4319-80EA-0149BC03A411}"/>
              </a:ext>
            </a:extLst>
          </p:cNvPr>
          <p:cNvSpPr txBox="1"/>
          <p:nvPr/>
        </p:nvSpPr>
        <p:spPr>
          <a:xfrm>
            <a:off x="5713411" y="3777734"/>
            <a:ext cx="5041452" cy="369332"/>
          </a:xfrm>
          <a:prstGeom prst="rect">
            <a:avLst/>
          </a:prstGeom>
          <a:noFill/>
        </p:spPr>
        <p:txBody>
          <a:bodyPr wrap="square" rtlCol="0">
            <a:spAutoFit/>
          </a:bodyPr>
          <a:lstStyle/>
          <a:p>
            <a:r>
              <a:rPr lang="en-US" u="sng" dirty="0"/>
              <a:t>BRONZE SPONSORS</a:t>
            </a:r>
          </a:p>
        </p:txBody>
      </p:sp>
      <p:pic>
        <p:nvPicPr>
          <p:cNvPr id="14" name="Picture 13">
            <a:extLst>
              <a:ext uri="{FF2B5EF4-FFF2-40B4-BE49-F238E27FC236}">
                <a16:creationId xmlns:a16="http://schemas.microsoft.com/office/drawing/2014/main" id="{EA865825-D851-4F9F-B795-A3D986F47E7C}"/>
              </a:ext>
            </a:extLst>
          </p:cNvPr>
          <p:cNvPicPr>
            <a:picLocks noChangeAspect="1"/>
          </p:cNvPicPr>
          <p:nvPr/>
        </p:nvPicPr>
        <p:blipFill>
          <a:blip r:embed="rId4"/>
          <a:stretch>
            <a:fillRect/>
          </a:stretch>
        </p:blipFill>
        <p:spPr>
          <a:xfrm>
            <a:off x="5338228" y="4540545"/>
            <a:ext cx="2743200" cy="35701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36592DA7-22E5-4F27-AF47-0FF367ACB6DE}"/>
              </a:ext>
            </a:extLst>
          </p:cNvPr>
          <p:cNvPicPr>
            <a:picLocks noChangeAspect="1"/>
          </p:cNvPicPr>
          <p:nvPr/>
        </p:nvPicPr>
        <p:blipFill>
          <a:blip r:embed="rId5"/>
          <a:stretch>
            <a:fillRect/>
          </a:stretch>
        </p:blipFill>
        <p:spPr>
          <a:xfrm>
            <a:off x="5338228" y="5977135"/>
            <a:ext cx="2286000" cy="359596"/>
          </a:xfrm>
          <a:prstGeom prst="rect">
            <a:avLst/>
          </a:prstGeom>
        </p:spPr>
      </p:pic>
      <p:pic>
        <p:nvPicPr>
          <p:cNvPr id="18" name="Picture 17">
            <a:extLst>
              <a:ext uri="{FF2B5EF4-FFF2-40B4-BE49-F238E27FC236}">
                <a16:creationId xmlns:a16="http://schemas.microsoft.com/office/drawing/2014/main" id="{7B539E04-BB6F-4C11-B693-2E9218A1F8F8}"/>
              </a:ext>
            </a:extLst>
          </p:cNvPr>
          <p:cNvPicPr>
            <a:picLocks noChangeAspect="1"/>
          </p:cNvPicPr>
          <p:nvPr/>
        </p:nvPicPr>
        <p:blipFill>
          <a:blip r:embed="rId6"/>
          <a:stretch>
            <a:fillRect/>
          </a:stretch>
        </p:blipFill>
        <p:spPr>
          <a:xfrm>
            <a:off x="5223928" y="2506045"/>
            <a:ext cx="2971800" cy="897532"/>
          </a:xfrm>
          <a:prstGeom prst="rect">
            <a:avLst/>
          </a:prstGeom>
        </p:spPr>
      </p:pic>
      <p:pic>
        <p:nvPicPr>
          <p:cNvPr id="20" name="Picture 19" descr="A close up of a logo&#10;&#10;Description generated with high confidence">
            <a:extLst>
              <a:ext uri="{FF2B5EF4-FFF2-40B4-BE49-F238E27FC236}">
                <a16:creationId xmlns:a16="http://schemas.microsoft.com/office/drawing/2014/main" id="{EA28D7C0-77C7-4210-A078-80FDB7B44E41}"/>
              </a:ext>
            </a:extLst>
          </p:cNvPr>
          <p:cNvPicPr>
            <a:picLocks noChangeAspect="1"/>
          </p:cNvPicPr>
          <p:nvPr/>
        </p:nvPicPr>
        <p:blipFill>
          <a:blip r:embed="rId7"/>
          <a:stretch>
            <a:fillRect/>
          </a:stretch>
        </p:blipFill>
        <p:spPr>
          <a:xfrm>
            <a:off x="8768671" y="5638800"/>
            <a:ext cx="2286000" cy="914400"/>
          </a:xfrm>
          <a:prstGeom prst="rect">
            <a:avLst/>
          </a:prstGeom>
        </p:spPr>
      </p:pic>
      <p:pic>
        <p:nvPicPr>
          <p:cNvPr id="22" name="Picture 21" descr="A drawing of a face&#10;&#10;Description generated with high confidence">
            <a:extLst>
              <a:ext uri="{FF2B5EF4-FFF2-40B4-BE49-F238E27FC236}">
                <a16:creationId xmlns:a16="http://schemas.microsoft.com/office/drawing/2014/main" id="{6E472B6A-D345-4C3E-9E48-25C7B1F17EB7}"/>
              </a:ext>
            </a:extLst>
          </p:cNvPr>
          <p:cNvPicPr>
            <a:picLocks noChangeAspect="1"/>
          </p:cNvPicPr>
          <p:nvPr/>
        </p:nvPicPr>
        <p:blipFill>
          <a:blip r:embed="rId8"/>
          <a:stretch>
            <a:fillRect/>
          </a:stretch>
        </p:blipFill>
        <p:spPr>
          <a:xfrm>
            <a:off x="8486528" y="2461359"/>
            <a:ext cx="2865684" cy="914400"/>
          </a:xfrm>
          <a:prstGeom prst="rect">
            <a:avLst/>
          </a:prstGeom>
        </p:spPr>
      </p:pic>
      <p:sp>
        <p:nvSpPr>
          <p:cNvPr id="23" name="TextBox 22">
            <a:extLst>
              <a:ext uri="{FF2B5EF4-FFF2-40B4-BE49-F238E27FC236}">
                <a16:creationId xmlns:a16="http://schemas.microsoft.com/office/drawing/2014/main" id="{8DD5DAEC-C5DE-47AB-B547-13DBC9268C55}"/>
              </a:ext>
            </a:extLst>
          </p:cNvPr>
          <p:cNvSpPr txBox="1"/>
          <p:nvPr/>
        </p:nvSpPr>
        <p:spPr>
          <a:xfrm>
            <a:off x="4887464" y="5476845"/>
            <a:ext cx="6506546" cy="307777"/>
          </a:xfrm>
          <a:prstGeom prst="rect">
            <a:avLst/>
          </a:prstGeom>
          <a:noFill/>
        </p:spPr>
        <p:txBody>
          <a:bodyPr wrap="square" rtlCol="0">
            <a:spAutoFit/>
          </a:bodyPr>
          <a:lstStyle/>
          <a:p>
            <a:pPr algn="ctr"/>
            <a:r>
              <a:rPr lang="en-US" sz="1400" u="sng" dirty="0"/>
              <a:t>SUMMIT SUPPORTERS:</a:t>
            </a:r>
          </a:p>
        </p:txBody>
      </p:sp>
      <p:pic>
        <p:nvPicPr>
          <p:cNvPr id="29" name="Picture 28">
            <a:extLst>
              <a:ext uri="{FF2B5EF4-FFF2-40B4-BE49-F238E27FC236}">
                <a16:creationId xmlns:a16="http://schemas.microsoft.com/office/drawing/2014/main" id="{F232FD61-1CFD-48F1-87AF-575FF866B9B2}"/>
              </a:ext>
            </a:extLst>
          </p:cNvPr>
          <p:cNvPicPr>
            <a:picLocks noChangeAspect="1"/>
          </p:cNvPicPr>
          <p:nvPr/>
        </p:nvPicPr>
        <p:blipFill>
          <a:blip r:embed="rId9"/>
          <a:stretch>
            <a:fillRect/>
          </a:stretch>
        </p:blipFill>
        <p:spPr>
          <a:xfrm>
            <a:off x="8540071" y="4317457"/>
            <a:ext cx="2743200" cy="857644"/>
          </a:xfrm>
          <a:prstGeom prst="rect">
            <a:avLst/>
          </a:prstGeom>
        </p:spPr>
      </p:pic>
      <p:pic>
        <p:nvPicPr>
          <p:cNvPr id="30" name="Picture 29">
            <a:extLst>
              <a:ext uri="{FF2B5EF4-FFF2-40B4-BE49-F238E27FC236}">
                <a16:creationId xmlns:a16="http://schemas.microsoft.com/office/drawing/2014/main" id="{866340A3-BA6D-493A-9071-16C8939CF2D2}"/>
              </a:ext>
            </a:extLst>
          </p:cNvPr>
          <p:cNvPicPr>
            <a:picLocks noChangeAspect="1"/>
          </p:cNvPicPr>
          <p:nvPr/>
        </p:nvPicPr>
        <p:blipFill>
          <a:blip r:embed="rId10"/>
          <a:stretch>
            <a:fillRect/>
          </a:stretch>
        </p:blipFill>
        <p:spPr>
          <a:xfrm>
            <a:off x="6901122" y="689983"/>
            <a:ext cx="2589212" cy="1294606"/>
          </a:xfrm>
          <a:prstGeom prst="rect">
            <a:avLst/>
          </a:prstGeom>
        </p:spPr>
      </p:pic>
      <p:pic>
        <p:nvPicPr>
          <p:cNvPr id="32" name="Graphic 31" descr="Wreath">
            <a:extLst>
              <a:ext uri="{FF2B5EF4-FFF2-40B4-BE49-F238E27FC236}">
                <a16:creationId xmlns:a16="http://schemas.microsoft.com/office/drawing/2014/main" id="{DD5694C9-0F6C-4128-80E0-D04404752F3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799012" y="73460"/>
            <a:ext cx="914400" cy="914400"/>
          </a:xfrm>
          <a:prstGeom prst="rect">
            <a:avLst/>
          </a:prstGeom>
        </p:spPr>
      </p:pic>
      <p:pic>
        <p:nvPicPr>
          <p:cNvPr id="33" name="Graphic 32" descr="Wreath">
            <a:extLst>
              <a:ext uri="{FF2B5EF4-FFF2-40B4-BE49-F238E27FC236}">
                <a16:creationId xmlns:a16="http://schemas.microsoft.com/office/drawing/2014/main" id="{39C3C516-CAEC-45D2-AF17-ABD7C6DFE2C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27611" y="1905000"/>
            <a:ext cx="773229" cy="685800"/>
          </a:xfrm>
          <a:prstGeom prst="rect">
            <a:avLst/>
          </a:prstGeom>
        </p:spPr>
      </p:pic>
      <p:pic>
        <p:nvPicPr>
          <p:cNvPr id="34" name="Graphic 33" descr="Wreath">
            <a:extLst>
              <a:ext uri="{FF2B5EF4-FFF2-40B4-BE49-F238E27FC236}">
                <a16:creationId xmlns:a16="http://schemas.microsoft.com/office/drawing/2014/main" id="{E30B53E6-97F1-4102-807E-B6F9E94A776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260241" y="3730068"/>
            <a:ext cx="457200" cy="457200"/>
          </a:xfrm>
          <a:prstGeom prst="rect">
            <a:avLst/>
          </a:prstGeom>
        </p:spPr>
      </p:pic>
      <p:pic>
        <p:nvPicPr>
          <p:cNvPr id="35" name="Graphic 34" descr="Wreath">
            <a:extLst>
              <a:ext uri="{FF2B5EF4-FFF2-40B4-BE49-F238E27FC236}">
                <a16:creationId xmlns:a16="http://schemas.microsoft.com/office/drawing/2014/main" id="{5DAA6E8D-E339-4548-8246-5B100F74A75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51711" y="1752600"/>
            <a:ext cx="1828800" cy="1828800"/>
          </a:xfrm>
          <a:prstGeom prst="rect">
            <a:avLst/>
          </a:prstGeom>
        </p:spPr>
      </p:pic>
    </p:spTree>
    <p:extLst>
      <p:ext uri="{BB962C8B-B14F-4D97-AF65-F5344CB8AC3E}">
        <p14:creationId xmlns:p14="http://schemas.microsoft.com/office/powerpoint/2010/main" val="172354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27212" y="1371600"/>
            <a:ext cx="9856549" cy="1158793"/>
          </a:xfrm>
        </p:spPr>
        <p:txBody>
          <a:bodyPr/>
          <a:lstStyle/>
          <a:p>
            <a:r>
              <a:rPr lang="en-US" dirty="0"/>
              <a:t>Good Luck</a:t>
            </a:r>
          </a:p>
        </p:txBody>
      </p:sp>
      <p:sp>
        <p:nvSpPr>
          <p:cNvPr id="8" name="Text Placeholder 4"/>
          <p:cNvSpPr>
            <a:spLocks noGrp="1"/>
          </p:cNvSpPr>
          <p:nvPr>
            <p:ph type="body" sz="quarter" idx="12" hasCustomPrompt="1"/>
          </p:nvPr>
        </p:nvSpPr>
        <p:spPr>
          <a:xfrm>
            <a:off x="1674812" y="3200400"/>
            <a:ext cx="9858106" cy="1286779"/>
          </a:xfrm>
          <a:noFill/>
        </p:spPr>
        <p:txBody>
          <a:bodyPr vert="horz" lIns="179238" tIns="143391" rIns="179238" bIns="143391" rtlCol="0">
            <a:spAutoFit/>
          </a:bodyPr>
          <a:lstStyle>
            <a:lvl1pPr marL="0" indent="0">
              <a:spcBef>
                <a:spcPts val="0"/>
              </a:spcBef>
              <a:buNone/>
              <a:defRPr sz="3600" spc="0" baseline="0">
                <a:solidFill>
                  <a:schemeClr val="bg1"/>
                </a:solidFill>
                <a:latin typeface="+mj-lt"/>
              </a:defRPr>
            </a:lvl1pPr>
          </a:lstStyle>
          <a:p>
            <a:pPr lvl="0"/>
            <a:r>
              <a:rPr lang="en-US" dirty="0"/>
              <a:t>70-533: Microsoft Azure Infrastructure Solutions</a:t>
            </a:r>
          </a:p>
        </p:txBody>
      </p:sp>
    </p:spTree>
    <p:extLst>
      <p:ext uri="{BB962C8B-B14F-4D97-AF65-F5344CB8AC3E}">
        <p14:creationId xmlns:p14="http://schemas.microsoft.com/office/powerpoint/2010/main" val="3380313258"/>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6D02254-3153-429C-B85B-9DCA8AEE66BA}"/>
              </a:ext>
            </a:extLst>
          </p:cNvPr>
          <p:cNvSpPr/>
          <p:nvPr/>
        </p:nvSpPr>
        <p:spPr>
          <a:xfrm>
            <a:off x="0" y="0"/>
            <a:ext cx="5736247"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Overview</a:t>
            </a:r>
          </a:p>
        </p:txBody>
      </p:sp>
      <p:sp>
        <p:nvSpPr>
          <p:cNvPr id="4" name="Text Placeholder 3"/>
          <p:cNvSpPr>
            <a:spLocks noGrp="1"/>
          </p:cNvSpPr>
          <p:nvPr>
            <p:ph type="body" sz="quarter" idx="11"/>
          </p:nvPr>
        </p:nvSpPr>
        <p:spPr>
          <a:xfrm>
            <a:off x="6452578" y="2062622"/>
            <a:ext cx="5377148" cy="3028971"/>
          </a:xfrm>
        </p:spPr>
        <p:txBody>
          <a:bodyPr/>
          <a:lstStyle/>
          <a:p>
            <a:pPr marL="224051" lvl="2" indent="0">
              <a:lnSpc>
                <a:spcPct val="150000"/>
              </a:lnSpc>
              <a:buNone/>
            </a:pPr>
            <a:r>
              <a:rPr lang="en-US" sz="2352" dirty="0">
                <a:gradFill>
                  <a:gsLst>
                    <a:gs pos="1250">
                      <a:srgbClr val="505050"/>
                    </a:gs>
                    <a:gs pos="100000">
                      <a:srgbClr val="505050"/>
                    </a:gs>
                  </a:gsLst>
                  <a:lin ang="5400000" scaled="0"/>
                </a:gradFill>
              </a:rPr>
              <a:t>In this presentation:</a:t>
            </a:r>
          </a:p>
          <a:p>
            <a:pPr marL="448102" lvl="2">
              <a:lnSpc>
                <a:spcPct val="150000"/>
              </a:lnSpc>
              <a:buFont typeface="Arial" charset="0"/>
              <a:buChar char="•"/>
            </a:pPr>
            <a:r>
              <a:rPr lang="en-US" sz="2352" dirty="0">
                <a:gradFill>
                  <a:gsLst>
                    <a:gs pos="1250">
                      <a:srgbClr val="505050"/>
                    </a:gs>
                    <a:gs pos="100000">
                      <a:srgbClr val="505050"/>
                    </a:gs>
                  </a:gsLst>
                  <a:lin ang="5400000" scaled="0"/>
                </a:gradFill>
              </a:rPr>
              <a:t>Helpful Study Resources</a:t>
            </a:r>
          </a:p>
          <a:p>
            <a:pPr marL="448102" lvl="2">
              <a:lnSpc>
                <a:spcPct val="150000"/>
              </a:lnSpc>
              <a:buFont typeface="Arial" charset="0"/>
              <a:buChar char="•"/>
            </a:pPr>
            <a:r>
              <a:rPr lang="en-US" sz="2352" dirty="0">
                <a:gradFill>
                  <a:gsLst>
                    <a:gs pos="1250">
                      <a:srgbClr val="505050"/>
                    </a:gs>
                    <a:gs pos="100000">
                      <a:srgbClr val="505050"/>
                    </a:gs>
                  </a:gsLst>
                  <a:lin ang="5400000" scaled="0"/>
                </a:gradFill>
              </a:rPr>
              <a:t>Learn Exam Objectives</a:t>
            </a:r>
          </a:p>
          <a:p>
            <a:pPr marL="448102" lvl="2">
              <a:lnSpc>
                <a:spcPct val="150000"/>
              </a:lnSpc>
              <a:buFont typeface="Arial" charset="0"/>
              <a:buChar char="•"/>
            </a:pPr>
            <a:r>
              <a:rPr lang="en-US" sz="2352" dirty="0">
                <a:gradFill>
                  <a:gsLst>
                    <a:gs pos="1250">
                      <a:srgbClr val="505050"/>
                    </a:gs>
                    <a:gs pos="100000">
                      <a:srgbClr val="505050"/>
                    </a:gs>
                  </a:gsLst>
                  <a:lin ang="5400000" scaled="0"/>
                </a:gradFill>
              </a:rPr>
              <a:t>Key Focus Points</a:t>
            </a:r>
          </a:p>
          <a:p>
            <a:pPr marL="0" indent="0">
              <a:spcBef>
                <a:spcPts val="1176"/>
              </a:spcBef>
              <a:buNone/>
            </a:pPr>
            <a:endParaRPr lang="en-US" sz="2744" dirty="0">
              <a:gradFill>
                <a:gsLst>
                  <a:gs pos="1250">
                    <a:srgbClr val="505050"/>
                  </a:gs>
                  <a:gs pos="100000">
                    <a:srgbClr val="505050"/>
                  </a:gs>
                </a:gsLst>
                <a:lin ang="5400000" scaled="0"/>
              </a:gradFill>
            </a:endParaRPr>
          </a:p>
        </p:txBody>
      </p:sp>
      <p:pic>
        <p:nvPicPr>
          <p:cNvPr id="5" name="Picture 4"/>
          <p:cNvPicPr>
            <a:picLocks noChangeAspect="1"/>
          </p:cNvPicPr>
          <p:nvPr/>
        </p:nvPicPr>
        <p:blipFill>
          <a:blip r:embed="rId2"/>
          <a:stretch>
            <a:fillRect/>
          </a:stretch>
        </p:blipFill>
        <p:spPr>
          <a:xfrm>
            <a:off x="912812" y="1088945"/>
            <a:ext cx="3539335" cy="4680110"/>
          </a:xfrm>
          <a:prstGeom prst="rect">
            <a:avLst/>
          </a:prstGeom>
        </p:spPr>
      </p:pic>
    </p:spTree>
    <p:extLst>
      <p:ext uri="{BB962C8B-B14F-4D97-AF65-F5344CB8AC3E}">
        <p14:creationId xmlns:p14="http://schemas.microsoft.com/office/powerpoint/2010/main" val="3127618501"/>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37403" y="1318410"/>
            <a:ext cx="9181409" cy="4884573"/>
          </a:xfrm>
          <a:prstGeom prst="rect">
            <a:avLst/>
          </a:prstGeom>
        </p:spPr>
      </p:pic>
      <p:sp>
        <p:nvSpPr>
          <p:cNvPr id="2" name="Title 1"/>
          <p:cNvSpPr>
            <a:spLocks noGrp="1"/>
          </p:cNvSpPr>
          <p:nvPr>
            <p:ph type="title"/>
          </p:nvPr>
        </p:nvSpPr>
        <p:spPr>
          <a:xfrm>
            <a:off x="1420691" y="76200"/>
            <a:ext cx="9782801" cy="1239837"/>
          </a:xfrm>
        </p:spPr>
        <p:txBody>
          <a:bodyPr/>
          <a:lstStyle/>
          <a:p>
            <a:r>
              <a:rPr lang="en-US" dirty="0"/>
              <a:t>The 70-533 Exam Page</a:t>
            </a:r>
          </a:p>
        </p:txBody>
      </p:sp>
      <p:sp>
        <p:nvSpPr>
          <p:cNvPr id="5" name="TextBox 4">
            <a:hlinkClick r:id="rId3"/>
          </p:cNvPr>
          <p:cNvSpPr txBox="1"/>
          <p:nvPr/>
        </p:nvSpPr>
        <p:spPr>
          <a:xfrm>
            <a:off x="3275012" y="6025453"/>
            <a:ext cx="8451978" cy="832547"/>
          </a:xfrm>
          <a:prstGeom prst="rect">
            <a:avLst/>
          </a:prstGeom>
          <a:noFill/>
        </p:spPr>
        <p:txBody>
          <a:bodyPr wrap="square" lIns="179238" tIns="143391" rIns="179238" bIns="143391" rtlCol="0">
            <a:spAutoFit/>
          </a:bodyPr>
          <a:lstStyle/>
          <a:p>
            <a:pPr>
              <a:lnSpc>
                <a:spcPct val="90000"/>
              </a:lnSpc>
              <a:spcAft>
                <a:spcPts val="588"/>
              </a:spcAft>
            </a:pPr>
            <a:r>
              <a:rPr lang="en-US" sz="3920" dirty="0">
                <a:gradFill>
                  <a:gsLst>
                    <a:gs pos="2917">
                      <a:schemeClr val="tx1"/>
                    </a:gs>
                    <a:gs pos="30000">
                      <a:schemeClr val="tx1"/>
                    </a:gs>
                  </a:gsLst>
                  <a:lin ang="5400000" scaled="0"/>
                </a:gradFill>
                <a:hlinkClick r:id="rId4"/>
              </a:rPr>
              <a:t>http://aka.ms/70-533</a:t>
            </a:r>
            <a:endParaRPr lang="en-US" sz="392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14331944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70012" y="152400"/>
            <a:ext cx="11652805" cy="899303"/>
          </a:xfrm>
        </p:spPr>
        <p:txBody>
          <a:bodyPr/>
          <a:lstStyle/>
          <a:p>
            <a:r>
              <a:rPr lang="en-US" dirty="0"/>
              <a:t>Microsoft Azure Documentation</a:t>
            </a:r>
          </a:p>
        </p:txBody>
      </p:sp>
      <p:sp>
        <p:nvSpPr>
          <p:cNvPr id="6" name="TextBox 5"/>
          <p:cNvSpPr txBox="1"/>
          <p:nvPr/>
        </p:nvSpPr>
        <p:spPr>
          <a:xfrm>
            <a:off x="1598612" y="5891535"/>
            <a:ext cx="9559375" cy="723869"/>
          </a:xfrm>
          <a:prstGeom prst="rect">
            <a:avLst/>
          </a:prstGeom>
          <a:noFill/>
        </p:spPr>
        <p:txBody>
          <a:bodyPr wrap="square" lIns="179238" tIns="143391" rIns="179238" bIns="143391" rtlCol="0">
            <a:spAutoFit/>
          </a:bodyPr>
          <a:lstStyle/>
          <a:p>
            <a:pPr>
              <a:lnSpc>
                <a:spcPct val="90000"/>
              </a:lnSpc>
              <a:spcAft>
                <a:spcPts val="588"/>
              </a:spcAft>
            </a:pPr>
            <a:r>
              <a:rPr lang="en-US" sz="3136" dirty="0">
                <a:gradFill>
                  <a:gsLst>
                    <a:gs pos="2917">
                      <a:schemeClr val="tx1"/>
                    </a:gs>
                    <a:gs pos="30000">
                      <a:schemeClr val="tx1"/>
                    </a:gs>
                  </a:gsLst>
                  <a:lin ang="5400000" scaled="0"/>
                </a:gradFill>
                <a:hlinkClick r:id="rId2"/>
              </a:rPr>
              <a:t>https://docs.microsoft.com/en-us/azure/storage</a:t>
            </a:r>
            <a:endParaRPr lang="en-US" sz="3136" dirty="0">
              <a:gradFill>
                <a:gsLst>
                  <a:gs pos="2917">
                    <a:schemeClr val="tx1"/>
                  </a:gs>
                  <a:gs pos="30000">
                    <a:schemeClr val="tx1"/>
                  </a:gs>
                </a:gsLst>
                <a:lin ang="5400000" scaled="0"/>
              </a:gradFill>
            </a:endParaRPr>
          </a:p>
        </p:txBody>
      </p:sp>
      <p:pic>
        <p:nvPicPr>
          <p:cNvPr id="2" name="Picture 1"/>
          <p:cNvPicPr>
            <a:picLocks noChangeAspect="1"/>
          </p:cNvPicPr>
          <p:nvPr/>
        </p:nvPicPr>
        <p:blipFill>
          <a:blip r:embed="rId3"/>
          <a:stretch>
            <a:fillRect/>
          </a:stretch>
        </p:blipFill>
        <p:spPr>
          <a:xfrm>
            <a:off x="1674812" y="1356503"/>
            <a:ext cx="9568710" cy="4359598"/>
          </a:xfrm>
          <a:prstGeom prst="rect">
            <a:avLst/>
          </a:prstGeom>
        </p:spPr>
      </p:pic>
    </p:spTree>
    <p:extLst>
      <p:ext uri="{BB962C8B-B14F-4D97-AF65-F5344CB8AC3E}">
        <p14:creationId xmlns:p14="http://schemas.microsoft.com/office/powerpoint/2010/main" val="19826721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p:cNvSpPr/>
          <p:nvPr/>
        </p:nvSpPr>
        <p:spPr bwMode="auto">
          <a:xfrm rot="10800000">
            <a:off x="5865812" y="3657600"/>
            <a:ext cx="5451830" cy="2137088"/>
          </a:xfrm>
          <a:prstGeom prst="rightArrow">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sp>
        <p:nvSpPr>
          <p:cNvPr id="10" name="Arrow: Right 9"/>
          <p:cNvSpPr/>
          <p:nvPr/>
        </p:nvSpPr>
        <p:spPr bwMode="auto">
          <a:xfrm rot="10800000">
            <a:off x="5763908" y="1252149"/>
            <a:ext cx="5564664" cy="2177952"/>
          </a:xfrm>
          <a:prstGeom prst="rightArrow">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err="1">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6212" y="990600"/>
            <a:ext cx="4068458" cy="22913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6212" y="3587505"/>
            <a:ext cx="4068458" cy="2172949"/>
          </a:xfrm>
          <a:prstGeom prst="rect">
            <a:avLst/>
          </a:prstGeom>
        </p:spPr>
      </p:pic>
      <p:sp>
        <p:nvSpPr>
          <p:cNvPr id="5" name="TextBox 4"/>
          <p:cNvSpPr txBox="1"/>
          <p:nvPr/>
        </p:nvSpPr>
        <p:spPr>
          <a:xfrm>
            <a:off x="6399212" y="411824"/>
            <a:ext cx="6030348" cy="452472"/>
          </a:xfrm>
          <a:prstGeom prst="rect">
            <a:avLst/>
          </a:prstGeom>
          <a:noFill/>
        </p:spPr>
        <p:txBody>
          <a:bodyPr wrap="square" rtlCol="0">
            <a:spAutoFit/>
          </a:bodyPr>
          <a:lstStyle/>
          <a:p>
            <a:r>
              <a:rPr lang="en-US" sz="2352" b="1" dirty="0">
                <a:hlinkClick r:id="rId4"/>
              </a:rPr>
              <a:t>https://tinyurl.com/ASM-ARM</a:t>
            </a:r>
            <a:endParaRPr lang="en-US" sz="2352" dirty="0"/>
          </a:p>
        </p:txBody>
      </p:sp>
      <p:sp>
        <p:nvSpPr>
          <p:cNvPr id="6" name="TextBox 5"/>
          <p:cNvSpPr txBox="1"/>
          <p:nvPr/>
        </p:nvSpPr>
        <p:spPr>
          <a:xfrm>
            <a:off x="7332243" y="1765426"/>
            <a:ext cx="3513477" cy="1055767"/>
          </a:xfrm>
          <a:prstGeom prst="rect">
            <a:avLst/>
          </a:prstGeom>
          <a:noFill/>
        </p:spPr>
        <p:txBody>
          <a:bodyPr wrap="square" rtlCol="0">
            <a:spAutoFit/>
          </a:bodyPr>
          <a:lstStyle/>
          <a:p>
            <a:r>
              <a:rPr lang="en-US" sz="3136" dirty="0">
                <a:solidFill>
                  <a:schemeClr val="bg1"/>
                </a:solidFill>
              </a:rPr>
              <a:t>Azure Services Manager (Classic)</a:t>
            </a:r>
          </a:p>
        </p:txBody>
      </p:sp>
      <p:sp>
        <p:nvSpPr>
          <p:cNvPr id="7" name="TextBox 6"/>
          <p:cNvSpPr txBox="1"/>
          <p:nvPr/>
        </p:nvSpPr>
        <p:spPr>
          <a:xfrm>
            <a:off x="7434148" y="4180380"/>
            <a:ext cx="3721665" cy="1055767"/>
          </a:xfrm>
          <a:prstGeom prst="rect">
            <a:avLst/>
          </a:prstGeom>
          <a:noFill/>
        </p:spPr>
        <p:txBody>
          <a:bodyPr wrap="square" rtlCol="0">
            <a:spAutoFit/>
          </a:bodyPr>
          <a:lstStyle/>
          <a:p>
            <a:r>
              <a:rPr lang="en-US" sz="3136" dirty="0">
                <a:solidFill>
                  <a:schemeClr val="bg1"/>
                </a:solidFill>
              </a:rPr>
              <a:t>Azure Resources Manager (Current)</a:t>
            </a:r>
          </a:p>
        </p:txBody>
      </p:sp>
      <p:sp>
        <p:nvSpPr>
          <p:cNvPr id="9" name="Title 1"/>
          <p:cNvSpPr>
            <a:spLocks noGrp="1"/>
          </p:cNvSpPr>
          <p:nvPr>
            <p:ph type="title"/>
          </p:nvPr>
        </p:nvSpPr>
        <p:spPr>
          <a:xfrm>
            <a:off x="1446212" y="0"/>
            <a:ext cx="11471250" cy="896191"/>
          </a:xfrm>
        </p:spPr>
        <p:txBody>
          <a:bodyPr/>
          <a:lstStyle/>
          <a:p>
            <a:r>
              <a:rPr lang="en-US" dirty="0"/>
              <a:t>ASM vs ARM</a:t>
            </a:r>
          </a:p>
        </p:txBody>
      </p:sp>
      <p:sp>
        <p:nvSpPr>
          <p:cNvPr id="12" name="TextBox 11">
            <a:extLst>
              <a:ext uri="{FF2B5EF4-FFF2-40B4-BE49-F238E27FC236}">
                <a16:creationId xmlns:a16="http://schemas.microsoft.com/office/drawing/2014/main" id="{4EF21DFB-AA51-44C0-A4C4-6C5BEE2E5314}"/>
              </a:ext>
            </a:extLst>
          </p:cNvPr>
          <p:cNvSpPr txBox="1"/>
          <p:nvPr/>
        </p:nvSpPr>
        <p:spPr>
          <a:xfrm>
            <a:off x="7161212" y="2834751"/>
            <a:ext cx="4206173" cy="574901"/>
          </a:xfrm>
          <a:prstGeom prst="rect">
            <a:avLst/>
          </a:prstGeom>
          <a:noFill/>
        </p:spPr>
        <p:txBody>
          <a:bodyPr wrap="square" rtlCol="0">
            <a:spAutoFit/>
          </a:bodyPr>
          <a:lstStyle/>
          <a:p>
            <a:r>
              <a:rPr lang="en-US" sz="3136" dirty="0">
                <a:solidFill>
                  <a:schemeClr val="accent4"/>
                </a:solidFill>
              </a:rPr>
              <a:t>Retired on 1/8/18</a:t>
            </a:r>
            <a:r>
              <a:rPr lang="en-US" sz="3136" dirty="0">
                <a:solidFill>
                  <a:schemeClr val="bg1"/>
                </a:solidFill>
              </a:rPr>
              <a:t>)</a:t>
            </a:r>
          </a:p>
        </p:txBody>
      </p:sp>
    </p:spTree>
    <p:extLst>
      <p:ext uri="{BB962C8B-B14F-4D97-AF65-F5344CB8AC3E}">
        <p14:creationId xmlns:p14="http://schemas.microsoft.com/office/powerpoint/2010/main" val="6463090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2" y="17344"/>
            <a:ext cx="9782801" cy="1239837"/>
          </a:xfrm>
        </p:spPr>
        <p:txBody>
          <a:bodyPr/>
          <a:lstStyle/>
          <a:p>
            <a:r>
              <a:rPr lang="en-US" dirty="0"/>
              <a:t>Microsoft Virtual Academy</a:t>
            </a:r>
          </a:p>
        </p:txBody>
      </p:sp>
      <p:pic>
        <p:nvPicPr>
          <p:cNvPr id="4" name="Picture 3">
            <a:hlinkClick r:id="rId3"/>
          </p:cNvPr>
          <p:cNvPicPr>
            <a:picLocks noChangeAspect="1"/>
          </p:cNvPicPr>
          <p:nvPr/>
        </p:nvPicPr>
        <p:blipFill>
          <a:blip r:embed="rId4"/>
          <a:stretch>
            <a:fillRect/>
          </a:stretch>
        </p:blipFill>
        <p:spPr>
          <a:xfrm>
            <a:off x="2285598" y="1451927"/>
            <a:ext cx="7617627" cy="4768810"/>
          </a:xfrm>
          <a:prstGeom prst="rect">
            <a:avLst/>
          </a:prstGeom>
        </p:spPr>
      </p:pic>
      <p:sp>
        <p:nvSpPr>
          <p:cNvPr id="3" name="TextBox 2"/>
          <p:cNvSpPr txBox="1"/>
          <p:nvPr/>
        </p:nvSpPr>
        <p:spPr>
          <a:xfrm>
            <a:off x="3656012" y="6134045"/>
            <a:ext cx="6422705" cy="723955"/>
          </a:xfrm>
          <a:prstGeom prst="rect">
            <a:avLst/>
          </a:prstGeom>
          <a:noFill/>
        </p:spPr>
        <p:txBody>
          <a:bodyPr wrap="square" lIns="179238" tIns="143391" rIns="179238" bIns="143391" rtlCol="0">
            <a:spAutoFit/>
          </a:bodyPr>
          <a:lstStyle/>
          <a:p>
            <a:pPr>
              <a:lnSpc>
                <a:spcPct val="90000"/>
              </a:lnSpc>
              <a:spcAft>
                <a:spcPts val="588"/>
              </a:spcAft>
            </a:pPr>
            <a:r>
              <a:rPr lang="en-US" sz="3136" dirty="0">
                <a:gradFill>
                  <a:gsLst>
                    <a:gs pos="2917">
                      <a:schemeClr val="tx1"/>
                    </a:gs>
                    <a:gs pos="30000">
                      <a:schemeClr val="tx1"/>
                    </a:gs>
                  </a:gsLst>
                  <a:lin ang="5400000" scaled="0"/>
                </a:gradFill>
                <a:hlinkClick r:id="rId5"/>
              </a:rPr>
              <a:t>https://mva.microsoft.com</a:t>
            </a:r>
            <a:endParaRPr lang="en-US" sz="3136"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565881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heme/theme1.xml><?xml version="1.0" encoding="utf-8"?>
<a:theme xmlns:a="http://schemas.openxmlformats.org/drawingml/2006/main" name="Math 16x9">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th education presentation with Pi  (widescreen).potx" id="{DF132673-7A8C-4FB7-A35E-0123B6C0D98B}" vid="{CCAAB50D-2EF2-4925-80C2-C83131AE58AC}"/>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MCT Summit 2018">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Math education presentation with Pi  (widescreen)</Template>
  <TotalTime>793</TotalTime>
  <Words>2469</Words>
  <Application>Microsoft Office PowerPoint</Application>
  <PresentationFormat>Custom</PresentationFormat>
  <Paragraphs>388</Paragraphs>
  <Slides>49</Slides>
  <Notes>16</Notes>
  <HiddenSlides>1</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49</vt:i4>
      </vt:variant>
    </vt:vector>
  </HeadingPairs>
  <TitlesOfParts>
    <vt:vector size="61" baseType="lpstr">
      <vt:lpstr>ＭＳ Ｐゴシック</vt:lpstr>
      <vt:lpstr>Arial</vt:lpstr>
      <vt:lpstr>Calibri</vt:lpstr>
      <vt:lpstr>Consolas</vt:lpstr>
      <vt:lpstr>Euphemia</vt:lpstr>
      <vt:lpstr>Franklin Gothic Medium</vt:lpstr>
      <vt:lpstr>Segoe UI</vt:lpstr>
      <vt:lpstr>Segoe UI Light</vt:lpstr>
      <vt:lpstr>Segoe UI Semilight</vt:lpstr>
      <vt:lpstr>Math 16x9</vt:lpstr>
      <vt:lpstr>Office Theme</vt:lpstr>
      <vt:lpstr>think-cell Slide</vt:lpstr>
      <vt:lpstr>2018 NORTH AMERICAN  MCT SUMMIT </vt:lpstr>
      <vt:lpstr>Exam Prep 70-533: Implementing Microsoft Azure Infrastructure Solutions</vt:lpstr>
      <vt:lpstr>Take a Moment to Thank Our Sponsors…</vt:lpstr>
      <vt:lpstr>PowerPoint Presentation</vt:lpstr>
      <vt:lpstr>Overview</vt:lpstr>
      <vt:lpstr>The 70-533 Exam Page</vt:lpstr>
      <vt:lpstr>Microsoft Azure Documentation</vt:lpstr>
      <vt:lpstr>ASM vs ARM</vt:lpstr>
      <vt:lpstr>Microsoft Virtual Academy</vt:lpstr>
      <vt:lpstr>Exam Ref Books</vt:lpstr>
      <vt:lpstr>Microsoft Virtual Academy</vt:lpstr>
      <vt:lpstr>Microsoft Ignite Exam Prep</vt:lpstr>
      <vt:lpstr>MCT Practice Labs</vt:lpstr>
      <vt:lpstr>Azure IaaS for IT Pros Webinar Series</vt:lpstr>
      <vt:lpstr>Major Areas of the Exam</vt:lpstr>
      <vt:lpstr>October Refresh of the Objective Domains</vt:lpstr>
      <vt:lpstr>Implement Azure App Service</vt:lpstr>
      <vt:lpstr>Implement Azure App Service</vt:lpstr>
      <vt:lpstr>PowerPoint Presentation</vt:lpstr>
      <vt:lpstr>Web Apps Overview</vt:lpstr>
      <vt:lpstr>Azure Web Sites Endpoint Monitoring </vt:lpstr>
      <vt:lpstr>AzureRM Powershell Cmdlets</vt:lpstr>
      <vt:lpstr>Create and Manage Compute Resources</vt:lpstr>
      <vt:lpstr>Create and Manage Compute Resources</vt:lpstr>
      <vt:lpstr>PowerPoint Presentation</vt:lpstr>
      <vt:lpstr>PowerPoint Presentation</vt:lpstr>
      <vt:lpstr>Virtual Machine Sizes</vt:lpstr>
      <vt:lpstr>Fault and Update Domains</vt:lpstr>
      <vt:lpstr>Design and Implement a Storage Strategy </vt:lpstr>
      <vt:lpstr>Understand the different Storage options</vt:lpstr>
      <vt:lpstr>PowerPoint Presentation</vt:lpstr>
      <vt:lpstr>Implement an  Azure Active Directory </vt:lpstr>
      <vt:lpstr>Azure Active Directory</vt:lpstr>
      <vt:lpstr>Azure Active Directory</vt:lpstr>
      <vt:lpstr>Azure Business to Consumer (B2C)</vt:lpstr>
      <vt:lpstr>Comparison of Azure AD capabilities</vt:lpstr>
      <vt:lpstr>Implement  Virtual Networks</vt:lpstr>
      <vt:lpstr>Implement Virtual Networks</vt:lpstr>
      <vt:lpstr>PowerPoint Presentation</vt:lpstr>
      <vt:lpstr>Network Security Group</vt:lpstr>
      <vt:lpstr>User Defined Routes </vt:lpstr>
      <vt:lpstr>PowerPoint Presentation</vt:lpstr>
      <vt:lpstr>Deploy ARM  Templates</vt:lpstr>
      <vt:lpstr>ARM Templates</vt:lpstr>
      <vt:lpstr>Design Resource Groups</vt:lpstr>
      <vt:lpstr>Set ARM policies</vt:lpstr>
      <vt:lpstr>Study Focus Tips</vt:lpstr>
      <vt:lpstr>Take a Moment to Thank Our Sponsors…</vt:lpstr>
      <vt:lpstr>Good Luck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Shari L. Oswald</dc:creator>
  <cp:lastModifiedBy>John Deardurff</cp:lastModifiedBy>
  <cp:revision>69</cp:revision>
  <dcterms:created xsi:type="dcterms:W3CDTF">2018-02-12T05:09:54Z</dcterms:created>
  <dcterms:modified xsi:type="dcterms:W3CDTF">2018-02-26T10:50:09Z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y fmtid="{D5CDD505-2E9C-101B-9397-08002B2CF9AE}" pid="8" name="MSIP_Label_f42aa342-8706-4288-bd11-ebb85995028c_Enabled">
    <vt:lpwstr>True</vt:lpwstr>
  </property>
  <property fmtid="{D5CDD505-2E9C-101B-9397-08002B2CF9AE}" pid="9" name="MSIP_Label_f42aa342-8706-4288-bd11-ebb85995028c_SiteId">
    <vt:lpwstr>72f988bf-86f1-41af-91ab-2d7cd011db47</vt:lpwstr>
  </property>
  <property fmtid="{D5CDD505-2E9C-101B-9397-08002B2CF9AE}" pid="10" name="MSIP_Label_f42aa342-8706-4288-bd11-ebb85995028c_Owner">
    <vt:lpwstr>v-micork@microsoft.com</vt:lpwstr>
  </property>
  <property fmtid="{D5CDD505-2E9C-101B-9397-08002B2CF9AE}" pid="11" name="MSIP_Label_f42aa342-8706-4288-bd11-ebb85995028c_SetDate">
    <vt:lpwstr>2018-02-22T19:23:58.0479825Z</vt:lpwstr>
  </property>
  <property fmtid="{D5CDD505-2E9C-101B-9397-08002B2CF9AE}" pid="12" name="MSIP_Label_f42aa342-8706-4288-bd11-ebb85995028c_Name">
    <vt:lpwstr>General</vt:lpwstr>
  </property>
  <property fmtid="{D5CDD505-2E9C-101B-9397-08002B2CF9AE}" pid="13" name="MSIP_Label_f42aa342-8706-4288-bd11-ebb85995028c_Application">
    <vt:lpwstr>Microsoft Azure Information Protection</vt:lpwstr>
  </property>
  <property fmtid="{D5CDD505-2E9C-101B-9397-08002B2CF9AE}" pid="14" name="MSIP_Label_f42aa342-8706-4288-bd11-ebb85995028c_Extended_MSFT_Method">
    <vt:lpwstr>Automatic</vt:lpwstr>
  </property>
  <property fmtid="{D5CDD505-2E9C-101B-9397-08002B2CF9AE}" pid="15" name="Sensitivity">
    <vt:lpwstr>General</vt:lpwstr>
  </property>
</Properties>
</file>